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4" r:id="rId1"/>
  </p:sldMasterIdLst>
  <p:notesMasterIdLst>
    <p:notesMasterId r:id="rId15"/>
  </p:notesMasterIdLst>
  <p:sldIdLst>
    <p:sldId id="262" r:id="rId2"/>
    <p:sldId id="264" r:id="rId3"/>
    <p:sldId id="266" r:id="rId4"/>
    <p:sldId id="270" r:id="rId5"/>
    <p:sldId id="269" r:id="rId6"/>
    <p:sldId id="274" r:id="rId7"/>
    <p:sldId id="275" r:id="rId8"/>
    <p:sldId id="279" r:id="rId9"/>
    <p:sldId id="288" r:id="rId10"/>
    <p:sldId id="281" r:id="rId11"/>
    <p:sldId id="289" r:id="rId12"/>
    <p:sldId id="291" r:id="rId13"/>
    <p:sldId id="28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3300"/>
    <a:srgbClr val="BE5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>
      <p:cViewPr varScale="1">
        <p:scale>
          <a:sx n="89" d="100"/>
          <a:sy n="89" d="100"/>
        </p:scale>
        <p:origin x="12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758AE-8BB6-4AC5-BB38-F7D2B94629BA}" type="doc">
      <dgm:prSet loTypeId="urn:microsoft.com/office/officeart/2005/8/layout/h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A4393E4-4B23-42FF-96EE-EE1D91F53F81}">
      <dgm:prSet custT="1"/>
      <dgm:spPr/>
      <dgm:t>
        <a:bodyPr/>
        <a:lstStyle/>
        <a:p>
          <a:pPr algn="ctr"/>
          <a:r>
            <a:rPr lang="es-AR" sz="2000" b="1" i="0" dirty="0" smtClean="0">
              <a:latin typeface="Century Gothic" panose="020B0502020202020204" pitchFamily="34" charset="0"/>
            </a:rPr>
            <a:t>Desarrollar una propuesta de trabajo</a:t>
          </a:r>
          <a:endParaRPr lang="es-AR" sz="2000" b="1" i="0" dirty="0">
            <a:latin typeface="Century Gothic" panose="020B0502020202020204" pitchFamily="34" charset="0"/>
          </a:endParaRPr>
        </a:p>
      </dgm:t>
    </dgm:pt>
    <dgm:pt modelId="{E8F035CA-0915-4F04-B3FA-8855EDBCE041}" type="parTrans" cxnId="{3D941F12-A64B-436D-A6D6-F6F8EC3B2916}">
      <dgm:prSet/>
      <dgm:spPr/>
      <dgm:t>
        <a:bodyPr/>
        <a:lstStyle/>
        <a:p>
          <a:endParaRPr lang="es-AR"/>
        </a:p>
      </dgm:t>
    </dgm:pt>
    <dgm:pt modelId="{9AED7D1E-E06B-4E56-8F2A-BB6E719EC775}" type="sibTrans" cxnId="{3D941F12-A64B-436D-A6D6-F6F8EC3B2916}">
      <dgm:prSet/>
      <dgm:spPr/>
      <dgm:t>
        <a:bodyPr/>
        <a:lstStyle/>
        <a:p>
          <a:endParaRPr lang="es-AR"/>
        </a:p>
      </dgm:t>
    </dgm:pt>
    <dgm:pt modelId="{5B28478F-29E4-4693-9737-BA5825211735}">
      <dgm:prSet custT="1"/>
      <dgm:spPr/>
      <dgm:t>
        <a:bodyPr/>
        <a:lstStyle/>
        <a:p>
          <a:r>
            <a:rPr lang="es-AR" sz="2000" b="1" dirty="0" smtClean="0">
              <a:latin typeface="Century Gothic" panose="020B0502020202020204" pitchFamily="34" charset="0"/>
            </a:rPr>
            <a:t>tendientes a mejorar su propuesta formativa</a:t>
          </a:r>
          <a:endParaRPr lang="es-AR" sz="2000" b="1" dirty="0">
            <a:latin typeface="Century Gothic" panose="020B0502020202020204" pitchFamily="34" charset="0"/>
          </a:endParaRPr>
        </a:p>
      </dgm:t>
    </dgm:pt>
    <dgm:pt modelId="{1E3366C0-C099-4D96-801B-50144BA1A052}" type="parTrans" cxnId="{60C99284-F9EE-4E86-A6F0-5C9572EB6C14}">
      <dgm:prSet/>
      <dgm:spPr/>
      <dgm:t>
        <a:bodyPr/>
        <a:lstStyle/>
        <a:p>
          <a:endParaRPr lang="es-AR"/>
        </a:p>
      </dgm:t>
    </dgm:pt>
    <dgm:pt modelId="{E075784E-BAB2-4760-B527-0C17ADE929EB}" type="sibTrans" cxnId="{60C99284-F9EE-4E86-A6F0-5C9572EB6C14}">
      <dgm:prSet/>
      <dgm:spPr/>
      <dgm:t>
        <a:bodyPr/>
        <a:lstStyle/>
        <a:p>
          <a:endParaRPr lang="es-AR"/>
        </a:p>
      </dgm:t>
    </dgm:pt>
    <dgm:pt modelId="{7EE8D17D-4C66-4200-B199-B246A297CC38}">
      <dgm:prSet custT="1"/>
      <dgm:spPr/>
      <dgm:t>
        <a:bodyPr/>
        <a:lstStyle/>
        <a:p>
          <a:pPr algn="just"/>
          <a:r>
            <a:rPr lang="es-AR" sz="1600" dirty="0" smtClean="0">
              <a:latin typeface="Century Gothic" panose="020B0502020202020204" pitchFamily="34" charset="0"/>
            </a:rPr>
            <a:t>haciendo foco los desafíos de la enseñanza y del aprendizaje</a:t>
          </a:r>
          <a:endParaRPr lang="es-AR" sz="1600" dirty="0">
            <a:latin typeface="Century Gothic" panose="020B0502020202020204" pitchFamily="34" charset="0"/>
          </a:endParaRPr>
        </a:p>
      </dgm:t>
    </dgm:pt>
    <dgm:pt modelId="{2357C4D0-B6F6-4199-9EE6-44E46CF27896}" type="parTrans" cxnId="{4C45CE42-B003-4A93-8B3E-DE95BD1A4F76}">
      <dgm:prSet/>
      <dgm:spPr/>
      <dgm:t>
        <a:bodyPr/>
        <a:lstStyle/>
        <a:p>
          <a:endParaRPr lang="es-AR"/>
        </a:p>
      </dgm:t>
    </dgm:pt>
    <dgm:pt modelId="{4E1B969F-D8FA-4069-ADD9-60ED0F0E8349}" type="sibTrans" cxnId="{4C45CE42-B003-4A93-8B3E-DE95BD1A4F76}">
      <dgm:prSet/>
      <dgm:spPr/>
      <dgm:t>
        <a:bodyPr/>
        <a:lstStyle/>
        <a:p>
          <a:endParaRPr lang="es-AR"/>
        </a:p>
      </dgm:t>
    </dgm:pt>
    <dgm:pt modelId="{5C6958B9-EDFA-47C0-8DB7-CE81C671C8DE}">
      <dgm:prSet custT="1"/>
      <dgm:spPr/>
      <dgm:t>
        <a:bodyPr/>
        <a:lstStyle/>
        <a:p>
          <a:r>
            <a:rPr lang="es-AR" sz="1600" dirty="0" smtClean="0">
              <a:latin typeface="Century Gothic" panose="020B0502020202020204" pitchFamily="34" charset="0"/>
            </a:rPr>
            <a:t>y en la capacidad de </a:t>
          </a:r>
          <a:r>
            <a:rPr lang="es-AR" sz="1600" b="1" dirty="0" smtClean="0">
              <a:latin typeface="Century Gothic" panose="020B0502020202020204" pitchFamily="34" charset="0"/>
            </a:rPr>
            <a:t>comunicación -oralidad, escucha, lectura y escritura-</a:t>
          </a:r>
          <a:endParaRPr lang="es-AR" sz="1600" b="1" dirty="0">
            <a:latin typeface="Century Gothic" panose="020B0502020202020204" pitchFamily="34" charset="0"/>
          </a:endParaRPr>
        </a:p>
      </dgm:t>
    </dgm:pt>
    <dgm:pt modelId="{F42CAAF6-5D31-4C5B-9CA7-3381D91A743C}" type="parTrans" cxnId="{2B8533C8-59E6-4CB7-844E-ADA220573B8F}">
      <dgm:prSet/>
      <dgm:spPr/>
      <dgm:t>
        <a:bodyPr/>
        <a:lstStyle/>
        <a:p>
          <a:endParaRPr lang="es-AR"/>
        </a:p>
      </dgm:t>
    </dgm:pt>
    <dgm:pt modelId="{F13068F0-BCE9-4159-BCEE-B2B9A4C87021}" type="sibTrans" cxnId="{2B8533C8-59E6-4CB7-844E-ADA220573B8F}">
      <dgm:prSet/>
      <dgm:spPr/>
      <dgm:t>
        <a:bodyPr/>
        <a:lstStyle/>
        <a:p>
          <a:endParaRPr lang="es-AR"/>
        </a:p>
      </dgm:t>
    </dgm:pt>
    <dgm:pt modelId="{26D1281D-DDA4-42CC-A01D-01023E1CC137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entury Gothic" panose="020B0502020202020204" pitchFamily="34" charset="0"/>
            </a:rPr>
            <a:t>Capacidad clave para construir aprendizajes, comunicarse</a:t>
          </a:r>
          <a:endParaRPr lang="es-AR" sz="2000" b="1" dirty="0">
            <a:latin typeface="Century Gothic" panose="020B0502020202020204" pitchFamily="34" charset="0"/>
          </a:endParaRPr>
        </a:p>
      </dgm:t>
    </dgm:pt>
    <dgm:pt modelId="{697D2E8B-D05A-4CBB-8EFC-EB7414A6CAE9}" type="sibTrans" cxnId="{AEEE711F-59A7-4C15-B61A-A6C99A46EF90}">
      <dgm:prSet/>
      <dgm:spPr/>
      <dgm:t>
        <a:bodyPr/>
        <a:lstStyle/>
        <a:p>
          <a:endParaRPr lang="es-AR"/>
        </a:p>
      </dgm:t>
    </dgm:pt>
    <dgm:pt modelId="{23D38CF4-44A9-4057-86BE-1CC4EBD49A04}" type="parTrans" cxnId="{AEEE711F-59A7-4C15-B61A-A6C99A46EF90}">
      <dgm:prSet/>
      <dgm:spPr/>
      <dgm:t>
        <a:bodyPr/>
        <a:lstStyle/>
        <a:p>
          <a:endParaRPr lang="es-AR"/>
        </a:p>
      </dgm:t>
    </dgm:pt>
    <dgm:pt modelId="{CF6C54F4-8A89-4E6A-BC5C-BD90F6374FC2}">
      <dgm:prSet custT="1"/>
      <dgm:spPr/>
      <dgm:t>
        <a:bodyPr/>
        <a:lstStyle/>
        <a:p>
          <a:pPr algn="just"/>
          <a:r>
            <a:rPr lang="es-AR" sz="1600" dirty="0" smtClean="0">
              <a:latin typeface="Century Gothic" panose="020B0502020202020204" pitchFamily="34" charset="0"/>
            </a:rPr>
            <a:t>en relación a sus necesidades y prioridades</a:t>
          </a:r>
          <a:endParaRPr lang="es-AR" sz="1600" dirty="0">
            <a:latin typeface="Century Gothic" panose="020B0502020202020204" pitchFamily="34" charset="0"/>
          </a:endParaRPr>
        </a:p>
      </dgm:t>
    </dgm:pt>
    <dgm:pt modelId="{5284B028-39C0-4C7F-B186-A975EB5AF336}" type="sibTrans" cxnId="{E9C75706-055D-440A-900B-84E5D1BE52CD}">
      <dgm:prSet/>
      <dgm:spPr/>
      <dgm:t>
        <a:bodyPr/>
        <a:lstStyle/>
        <a:p>
          <a:endParaRPr lang="es-AR"/>
        </a:p>
      </dgm:t>
    </dgm:pt>
    <dgm:pt modelId="{615EB7BD-DA2E-40D3-A180-D57128AB4F33}" type="parTrans" cxnId="{E9C75706-055D-440A-900B-84E5D1BE52CD}">
      <dgm:prSet/>
      <dgm:spPr/>
      <dgm:t>
        <a:bodyPr/>
        <a:lstStyle/>
        <a:p>
          <a:endParaRPr lang="es-AR"/>
        </a:p>
      </dgm:t>
    </dgm:pt>
    <dgm:pt modelId="{E986F85B-8C04-4D12-88BC-C012B956FA41}" type="pres">
      <dgm:prSet presAssocID="{BBF758AE-8BB6-4AC5-BB38-F7D2B94629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0817162-56C0-4265-B330-71BC9AEB9191}" type="pres">
      <dgm:prSet presAssocID="{BBF758AE-8BB6-4AC5-BB38-F7D2B94629BA}" presName="tSp" presStyleCnt="0"/>
      <dgm:spPr/>
      <dgm:t>
        <a:bodyPr/>
        <a:lstStyle/>
        <a:p>
          <a:endParaRPr lang="es-AR"/>
        </a:p>
      </dgm:t>
    </dgm:pt>
    <dgm:pt modelId="{1CFFD2E2-D4E7-4026-BD1F-73A7D74C860F}" type="pres">
      <dgm:prSet presAssocID="{BBF758AE-8BB6-4AC5-BB38-F7D2B94629BA}" presName="bSp" presStyleCnt="0"/>
      <dgm:spPr/>
      <dgm:t>
        <a:bodyPr/>
        <a:lstStyle/>
        <a:p>
          <a:endParaRPr lang="es-AR"/>
        </a:p>
      </dgm:t>
    </dgm:pt>
    <dgm:pt modelId="{EFE8C45B-EC26-45DC-B639-D10A6C56B3DD}" type="pres">
      <dgm:prSet presAssocID="{BBF758AE-8BB6-4AC5-BB38-F7D2B94629BA}" presName="process" presStyleCnt="0"/>
      <dgm:spPr/>
      <dgm:t>
        <a:bodyPr/>
        <a:lstStyle/>
        <a:p>
          <a:endParaRPr lang="es-AR"/>
        </a:p>
      </dgm:t>
    </dgm:pt>
    <dgm:pt modelId="{CF220AB4-1604-4612-8D1F-20201D11AAC1}" type="pres">
      <dgm:prSet presAssocID="{3A4393E4-4B23-42FF-96EE-EE1D91F53F81}" presName="composite1" presStyleCnt="0"/>
      <dgm:spPr/>
      <dgm:t>
        <a:bodyPr/>
        <a:lstStyle/>
        <a:p>
          <a:endParaRPr lang="es-AR"/>
        </a:p>
      </dgm:t>
    </dgm:pt>
    <dgm:pt modelId="{65FFE607-DF60-458B-96CE-5557B2804048}" type="pres">
      <dgm:prSet presAssocID="{3A4393E4-4B23-42FF-96EE-EE1D91F53F81}" presName="dummyNode1" presStyleLbl="node1" presStyleIdx="0" presStyleCnt="3"/>
      <dgm:spPr/>
      <dgm:t>
        <a:bodyPr/>
        <a:lstStyle/>
        <a:p>
          <a:endParaRPr lang="es-AR"/>
        </a:p>
      </dgm:t>
    </dgm:pt>
    <dgm:pt modelId="{0C5E209F-9526-4285-9E4B-8C6C20200AE0}" type="pres">
      <dgm:prSet presAssocID="{3A4393E4-4B23-42FF-96EE-EE1D91F53F81}" presName="childNode1" presStyleLbl="bgAcc1" presStyleIdx="0" presStyleCnt="3" custScaleX="130977" custLinFactNeighborX="8321" custLinFactNeighborY="-3145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584190-CA87-4194-9D25-668600BA7F87}" type="pres">
      <dgm:prSet presAssocID="{3A4393E4-4B23-42FF-96EE-EE1D91F53F8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3D9662-7943-4E8F-931E-9A194F2EB13C}" type="pres">
      <dgm:prSet presAssocID="{3A4393E4-4B23-42FF-96EE-EE1D91F53F81}" presName="parentNode1" presStyleLbl="node1" presStyleIdx="0" presStyleCnt="3" custScaleX="131715" custScaleY="224113" custLinFactNeighborX="-2723" custLinFactNeighborY="-2816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CA6EC5-C95C-468F-89EE-3E2B4715E1D5}" type="pres">
      <dgm:prSet presAssocID="{3A4393E4-4B23-42FF-96EE-EE1D91F53F81}" presName="connSite1" presStyleCnt="0"/>
      <dgm:spPr/>
      <dgm:t>
        <a:bodyPr/>
        <a:lstStyle/>
        <a:p>
          <a:endParaRPr lang="es-AR"/>
        </a:p>
      </dgm:t>
    </dgm:pt>
    <dgm:pt modelId="{8C05A011-EA40-45AF-A457-BF9BC28F9353}" type="pres">
      <dgm:prSet presAssocID="{9AED7D1E-E06B-4E56-8F2A-BB6E719EC775}" presName="Name9" presStyleLbl="sibTrans2D1" presStyleIdx="0" presStyleCnt="2"/>
      <dgm:spPr/>
      <dgm:t>
        <a:bodyPr/>
        <a:lstStyle/>
        <a:p>
          <a:endParaRPr lang="es-AR"/>
        </a:p>
      </dgm:t>
    </dgm:pt>
    <dgm:pt modelId="{9AF87B58-26C6-4C23-A437-BB41AB4F2D95}" type="pres">
      <dgm:prSet presAssocID="{5B28478F-29E4-4693-9737-BA5825211735}" presName="composite2" presStyleCnt="0"/>
      <dgm:spPr/>
      <dgm:t>
        <a:bodyPr/>
        <a:lstStyle/>
        <a:p>
          <a:endParaRPr lang="es-AR"/>
        </a:p>
      </dgm:t>
    </dgm:pt>
    <dgm:pt modelId="{6902299C-A6D4-4D8F-B3DB-7ED6802B6CF4}" type="pres">
      <dgm:prSet presAssocID="{5B28478F-29E4-4693-9737-BA5825211735}" presName="dummyNode2" presStyleLbl="node1" presStyleIdx="0" presStyleCnt="3"/>
      <dgm:spPr/>
      <dgm:t>
        <a:bodyPr/>
        <a:lstStyle/>
        <a:p>
          <a:endParaRPr lang="es-AR"/>
        </a:p>
      </dgm:t>
    </dgm:pt>
    <dgm:pt modelId="{F4BAC116-65C2-4889-BF42-DA193AE92B7D}" type="pres">
      <dgm:prSet presAssocID="{5B28478F-29E4-4693-9737-BA5825211735}" presName="childNode2" presStyleLbl="bgAcc1" presStyleIdx="1" presStyleCnt="3" custScaleX="162601" custScaleY="129061" custLinFactNeighborX="8388" custLinFactNeighborY="3640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2F3E87-7677-411D-94F2-66AC32E83CC0}" type="pres">
      <dgm:prSet presAssocID="{5B28478F-29E4-4693-9737-BA58252117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AB29461-FD1A-4F83-96F5-CF4D4EDD0F4A}" type="pres">
      <dgm:prSet presAssocID="{5B28478F-29E4-4693-9737-BA5825211735}" presName="parentNode2" presStyleLbl="node1" presStyleIdx="1" presStyleCnt="3" custScaleX="176701" custScaleY="231942" custLinFactNeighborX="-18959" custLinFactNeighborY="-701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0B6647-106E-4D07-9339-CE540DB9BA7C}" type="pres">
      <dgm:prSet presAssocID="{5B28478F-29E4-4693-9737-BA5825211735}" presName="connSite2" presStyleCnt="0"/>
      <dgm:spPr/>
      <dgm:t>
        <a:bodyPr/>
        <a:lstStyle/>
        <a:p>
          <a:endParaRPr lang="es-AR"/>
        </a:p>
      </dgm:t>
    </dgm:pt>
    <dgm:pt modelId="{00530394-B09C-4973-B01E-6FD6EEBB19A1}" type="pres">
      <dgm:prSet presAssocID="{E075784E-BAB2-4760-B527-0C17ADE929EB}" presName="Name18" presStyleLbl="sibTrans2D1" presStyleIdx="1" presStyleCnt="2" custLinFactNeighborX="18299" custLinFactNeighborY="3705"/>
      <dgm:spPr/>
      <dgm:t>
        <a:bodyPr/>
        <a:lstStyle/>
        <a:p>
          <a:endParaRPr lang="es-AR"/>
        </a:p>
      </dgm:t>
    </dgm:pt>
    <dgm:pt modelId="{6FBD1D6E-CBB9-4775-A80C-A93DABC11A07}" type="pres">
      <dgm:prSet presAssocID="{26D1281D-DDA4-42CC-A01D-01023E1CC137}" presName="composite1" presStyleCnt="0"/>
      <dgm:spPr/>
      <dgm:t>
        <a:bodyPr/>
        <a:lstStyle/>
        <a:p>
          <a:endParaRPr lang="es-AR"/>
        </a:p>
      </dgm:t>
    </dgm:pt>
    <dgm:pt modelId="{015A3F3A-B876-442B-9D57-2E87F9BA0542}" type="pres">
      <dgm:prSet presAssocID="{26D1281D-DDA4-42CC-A01D-01023E1CC137}" presName="dummyNode1" presStyleLbl="node1" presStyleIdx="1" presStyleCnt="3"/>
      <dgm:spPr/>
      <dgm:t>
        <a:bodyPr/>
        <a:lstStyle/>
        <a:p>
          <a:endParaRPr lang="es-AR"/>
        </a:p>
      </dgm:t>
    </dgm:pt>
    <dgm:pt modelId="{06E1AE42-EFB9-45E8-B0BC-063E95C446C0}" type="pres">
      <dgm:prSet presAssocID="{26D1281D-DDA4-42CC-A01D-01023E1CC137}" presName="childNode1" presStyleLbl="bgAcc1" presStyleIdx="2" presStyleCnt="3" custScaleX="150522" custScaleY="126184" custLinFactNeighborX="-9987" custLinFactNeighborY="102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463D90-418C-4A1A-B111-04ECC5F9794D}" type="pres">
      <dgm:prSet presAssocID="{26D1281D-DDA4-42CC-A01D-01023E1CC13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5BE3A3-CCA4-4B17-A6AE-2A30E327FEBC}" type="pres">
      <dgm:prSet presAssocID="{26D1281D-DDA4-42CC-A01D-01023E1CC137}" presName="parentNode1" presStyleLbl="node1" presStyleIdx="2" presStyleCnt="3" custScaleX="171893" custScaleY="277022" custLinFactY="24223" custLinFactNeighborX="-1754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5BB68A-1CD0-45FE-98F9-343E1208F0E8}" type="pres">
      <dgm:prSet presAssocID="{26D1281D-DDA4-42CC-A01D-01023E1CC137}" presName="connSite1" presStyleCnt="0"/>
      <dgm:spPr/>
      <dgm:t>
        <a:bodyPr/>
        <a:lstStyle/>
        <a:p>
          <a:endParaRPr lang="es-AR"/>
        </a:p>
      </dgm:t>
    </dgm:pt>
  </dgm:ptLst>
  <dgm:cxnLst>
    <dgm:cxn modelId="{44240DFE-9491-40DB-ADB6-F9513505FEF4}" type="presOf" srcId="{E075784E-BAB2-4760-B527-0C17ADE929EB}" destId="{00530394-B09C-4973-B01E-6FD6EEBB19A1}" srcOrd="0" destOrd="0" presId="urn:microsoft.com/office/officeart/2005/8/layout/hProcess4"/>
    <dgm:cxn modelId="{60C99284-F9EE-4E86-A6F0-5C9572EB6C14}" srcId="{BBF758AE-8BB6-4AC5-BB38-F7D2B94629BA}" destId="{5B28478F-29E4-4693-9737-BA5825211735}" srcOrd="1" destOrd="0" parTransId="{1E3366C0-C099-4D96-801B-50144BA1A052}" sibTransId="{E075784E-BAB2-4760-B527-0C17ADE929EB}"/>
    <dgm:cxn modelId="{B68AC109-3DCF-44FE-A56C-79720E804A66}" type="presOf" srcId="{CF6C54F4-8A89-4E6A-BC5C-BD90F6374FC2}" destId="{0C5E209F-9526-4285-9E4B-8C6C20200AE0}" srcOrd="0" destOrd="0" presId="urn:microsoft.com/office/officeart/2005/8/layout/hProcess4"/>
    <dgm:cxn modelId="{AEEE711F-59A7-4C15-B61A-A6C99A46EF90}" srcId="{BBF758AE-8BB6-4AC5-BB38-F7D2B94629BA}" destId="{26D1281D-DDA4-42CC-A01D-01023E1CC137}" srcOrd="2" destOrd="0" parTransId="{23D38CF4-44A9-4057-86BE-1CC4EBD49A04}" sibTransId="{697D2E8B-D05A-4CBB-8EFC-EB7414A6CAE9}"/>
    <dgm:cxn modelId="{4C45CE42-B003-4A93-8B3E-DE95BD1A4F76}" srcId="{5B28478F-29E4-4693-9737-BA5825211735}" destId="{7EE8D17D-4C66-4200-B199-B246A297CC38}" srcOrd="0" destOrd="0" parTransId="{2357C4D0-B6F6-4199-9EE6-44E46CF27896}" sibTransId="{4E1B969F-D8FA-4069-ADD9-60ED0F0E8349}"/>
    <dgm:cxn modelId="{E9C75706-055D-440A-900B-84E5D1BE52CD}" srcId="{3A4393E4-4B23-42FF-96EE-EE1D91F53F81}" destId="{CF6C54F4-8A89-4E6A-BC5C-BD90F6374FC2}" srcOrd="0" destOrd="0" parTransId="{615EB7BD-DA2E-40D3-A180-D57128AB4F33}" sibTransId="{5284B028-39C0-4C7F-B186-A975EB5AF336}"/>
    <dgm:cxn modelId="{40423367-2C3F-4AA4-A7D4-F7E7B3AF7F6E}" type="presOf" srcId="{7EE8D17D-4C66-4200-B199-B246A297CC38}" destId="{F4BAC116-65C2-4889-BF42-DA193AE92B7D}" srcOrd="0" destOrd="0" presId="urn:microsoft.com/office/officeart/2005/8/layout/hProcess4"/>
    <dgm:cxn modelId="{800584F8-AF93-4D9B-8FAF-3989D1251DC3}" type="presOf" srcId="{CF6C54F4-8A89-4E6A-BC5C-BD90F6374FC2}" destId="{98584190-CA87-4194-9D25-668600BA7F87}" srcOrd="1" destOrd="0" presId="urn:microsoft.com/office/officeart/2005/8/layout/hProcess4"/>
    <dgm:cxn modelId="{D259D400-795F-4166-B945-86E285506DFC}" type="presOf" srcId="{26D1281D-DDA4-42CC-A01D-01023E1CC137}" destId="{1D5BE3A3-CCA4-4B17-A6AE-2A30E327FEBC}" srcOrd="0" destOrd="0" presId="urn:microsoft.com/office/officeart/2005/8/layout/hProcess4"/>
    <dgm:cxn modelId="{3D941F12-A64B-436D-A6D6-F6F8EC3B2916}" srcId="{BBF758AE-8BB6-4AC5-BB38-F7D2B94629BA}" destId="{3A4393E4-4B23-42FF-96EE-EE1D91F53F81}" srcOrd="0" destOrd="0" parTransId="{E8F035CA-0915-4F04-B3FA-8855EDBCE041}" sibTransId="{9AED7D1E-E06B-4E56-8F2A-BB6E719EC775}"/>
    <dgm:cxn modelId="{5D2AADD6-07EA-4F16-A431-1FA54A37D0AD}" type="presOf" srcId="{9AED7D1E-E06B-4E56-8F2A-BB6E719EC775}" destId="{8C05A011-EA40-45AF-A457-BF9BC28F9353}" srcOrd="0" destOrd="0" presId="urn:microsoft.com/office/officeart/2005/8/layout/hProcess4"/>
    <dgm:cxn modelId="{2B8533C8-59E6-4CB7-844E-ADA220573B8F}" srcId="{26D1281D-DDA4-42CC-A01D-01023E1CC137}" destId="{5C6958B9-EDFA-47C0-8DB7-CE81C671C8DE}" srcOrd="0" destOrd="0" parTransId="{F42CAAF6-5D31-4C5B-9CA7-3381D91A743C}" sibTransId="{F13068F0-BCE9-4159-BCEE-B2B9A4C87021}"/>
    <dgm:cxn modelId="{D3D000F2-6F33-41E1-B4C3-DC6670A89450}" type="presOf" srcId="{BBF758AE-8BB6-4AC5-BB38-F7D2B94629BA}" destId="{E986F85B-8C04-4D12-88BC-C012B956FA41}" srcOrd="0" destOrd="0" presId="urn:microsoft.com/office/officeart/2005/8/layout/hProcess4"/>
    <dgm:cxn modelId="{6AC52ADA-4311-4A97-B20B-6749CF7EA0A2}" type="presOf" srcId="{5B28478F-29E4-4693-9737-BA5825211735}" destId="{2AB29461-FD1A-4F83-96F5-CF4D4EDD0F4A}" srcOrd="0" destOrd="0" presId="urn:microsoft.com/office/officeart/2005/8/layout/hProcess4"/>
    <dgm:cxn modelId="{4CE93DD8-502D-4631-AF62-9E587ACD88B2}" type="presOf" srcId="{3A4393E4-4B23-42FF-96EE-EE1D91F53F81}" destId="{613D9662-7943-4E8F-931E-9A194F2EB13C}" srcOrd="0" destOrd="0" presId="urn:microsoft.com/office/officeart/2005/8/layout/hProcess4"/>
    <dgm:cxn modelId="{81B72772-F81A-461A-9D5E-EDAEA6182780}" type="presOf" srcId="{5C6958B9-EDFA-47C0-8DB7-CE81C671C8DE}" destId="{57463D90-418C-4A1A-B111-04ECC5F9794D}" srcOrd="1" destOrd="0" presId="urn:microsoft.com/office/officeart/2005/8/layout/hProcess4"/>
    <dgm:cxn modelId="{7056276D-40E3-4A2F-B4DD-754D91F75A12}" type="presOf" srcId="{5C6958B9-EDFA-47C0-8DB7-CE81C671C8DE}" destId="{06E1AE42-EFB9-45E8-B0BC-063E95C446C0}" srcOrd="0" destOrd="0" presId="urn:microsoft.com/office/officeart/2005/8/layout/hProcess4"/>
    <dgm:cxn modelId="{1D89FB8C-90BC-4770-9B7E-DDE12F759374}" type="presOf" srcId="{7EE8D17D-4C66-4200-B199-B246A297CC38}" destId="{C92F3E87-7677-411D-94F2-66AC32E83CC0}" srcOrd="1" destOrd="0" presId="urn:microsoft.com/office/officeart/2005/8/layout/hProcess4"/>
    <dgm:cxn modelId="{EEA61B47-E25F-4255-AEE5-E8DA2C36A1E1}" type="presParOf" srcId="{E986F85B-8C04-4D12-88BC-C012B956FA41}" destId="{90817162-56C0-4265-B330-71BC9AEB9191}" srcOrd="0" destOrd="0" presId="urn:microsoft.com/office/officeart/2005/8/layout/hProcess4"/>
    <dgm:cxn modelId="{CBD99866-50F4-41DE-B9F5-6107E235D0DD}" type="presParOf" srcId="{E986F85B-8C04-4D12-88BC-C012B956FA41}" destId="{1CFFD2E2-D4E7-4026-BD1F-73A7D74C860F}" srcOrd="1" destOrd="0" presId="urn:microsoft.com/office/officeart/2005/8/layout/hProcess4"/>
    <dgm:cxn modelId="{E1E7CDA1-F4FC-4A69-9114-E4CF8089DEA3}" type="presParOf" srcId="{E986F85B-8C04-4D12-88BC-C012B956FA41}" destId="{EFE8C45B-EC26-45DC-B639-D10A6C56B3DD}" srcOrd="2" destOrd="0" presId="urn:microsoft.com/office/officeart/2005/8/layout/hProcess4"/>
    <dgm:cxn modelId="{A78DDB5C-6F3D-4B63-8532-D64560AD2BE7}" type="presParOf" srcId="{EFE8C45B-EC26-45DC-B639-D10A6C56B3DD}" destId="{CF220AB4-1604-4612-8D1F-20201D11AAC1}" srcOrd="0" destOrd="0" presId="urn:microsoft.com/office/officeart/2005/8/layout/hProcess4"/>
    <dgm:cxn modelId="{59A6BA73-FD44-429B-8279-19D52EF19704}" type="presParOf" srcId="{CF220AB4-1604-4612-8D1F-20201D11AAC1}" destId="{65FFE607-DF60-458B-96CE-5557B2804048}" srcOrd="0" destOrd="0" presId="urn:microsoft.com/office/officeart/2005/8/layout/hProcess4"/>
    <dgm:cxn modelId="{A55BC722-CE65-4774-9EAC-FD6AD1617630}" type="presParOf" srcId="{CF220AB4-1604-4612-8D1F-20201D11AAC1}" destId="{0C5E209F-9526-4285-9E4B-8C6C20200AE0}" srcOrd="1" destOrd="0" presId="urn:microsoft.com/office/officeart/2005/8/layout/hProcess4"/>
    <dgm:cxn modelId="{C80D7A2F-4E03-431F-B290-76790236A1A0}" type="presParOf" srcId="{CF220AB4-1604-4612-8D1F-20201D11AAC1}" destId="{98584190-CA87-4194-9D25-668600BA7F87}" srcOrd="2" destOrd="0" presId="urn:microsoft.com/office/officeart/2005/8/layout/hProcess4"/>
    <dgm:cxn modelId="{9069AECF-B0D5-4C89-91EE-704BFD9833BF}" type="presParOf" srcId="{CF220AB4-1604-4612-8D1F-20201D11AAC1}" destId="{613D9662-7943-4E8F-931E-9A194F2EB13C}" srcOrd="3" destOrd="0" presId="urn:microsoft.com/office/officeart/2005/8/layout/hProcess4"/>
    <dgm:cxn modelId="{6143F3BA-58B6-4286-8398-A156DC2F7052}" type="presParOf" srcId="{CF220AB4-1604-4612-8D1F-20201D11AAC1}" destId="{97CA6EC5-C95C-468F-89EE-3E2B4715E1D5}" srcOrd="4" destOrd="0" presId="urn:microsoft.com/office/officeart/2005/8/layout/hProcess4"/>
    <dgm:cxn modelId="{EDF089FA-EC45-4C9E-B00C-1B2046935DA2}" type="presParOf" srcId="{EFE8C45B-EC26-45DC-B639-D10A6C56B3DD}" destId="{8C05A011-EA40-45AF-A457-BF9BC28F9353}" srcOrd="1" destOrd="0" presId="urn:microsoft.com/office/officeart/2005/8/layout/hProcess4"/>
    <dgm:cxn modelId="{021C4568-E439-4E52-A36B-0772B69C8D38}" type="presParOf" srcId="{EFE8C45B-EC26-45DC-B639-D10A6C56B3DD}" destId="{9AF87B58-26C6-4C23-A437-BB41AB4F2D95}" srcOrd="2" destOrd="0" presId="urn:microsoft.com/office/officeart/2005/8/layout/hProcess4"/>
    <dgm:cxn modelId="{72F5189C-1FE7-4022-B351-6C73F6A332B8}" type="presParOf" srcId="{9AF87B58-26C6-4C23-A437-BB41AB4F2D95}" destId="{6902299C-A6D4-4D8F-B3DB-7ED6802B6CF4}" srcOrd="0" destOrd="0" presId="urn:microsoft.com/office/officeart/2005/8/layout/hProcess4"/>
    <dgm:cxn modelId="{D2E7649A-B226-4B16-9A6C-A9332FCC015F}" type="presParOf" srcId="{9AF87B58-26C6-4C23-A437-BB41AB4F2D95}" destId="{F4BAC116-65C2-4889-BF42-DA193AE92B7D}" srcOrd="1" destOrd="0" presId="urn:microsoft.com/office/officeart/2005/8/layout/hProcess4"/>
    <dgm:cxn modelId="{E36CE915-0832-4112-AA10-50E04828AFEF}" type="presParOf" srcId="{9AF87B58-26C6-4C23-A437-BB41AB4F2D95}" destId="{C92F3E87-7677-411D-94F2-66AC32E83CC0}" srcOrd="2" destOrd="0" presId="urn:microsoft.com/office/officeart/2005/8/layout/hProcess4"/>
    <dgm:cxn modelId="{26731011-5253-4211-8D62-094D880D6B73}" type="presParOf" srcId="{9AF87B58-26C6-4C23-A437-BB41AB4F2D95}" destId="{2AB29461-FD1A-4F83-96F5-CF4D4EDD0F4A}" srcOrd="3" destOrd="0" presId="urn:microsoft.com/office/officeart/2005/8/layout/hProcess4"/>
    <dgm:cxn modelId="{2214E56B-B385-4DF1-B29E-D0BCCC527A71}" type="presParOf" srcId="{9AF87B58-26C6-4C23-A437-BB41AB4F2D95}" destId="{B40B6647-106E-4D07-9339-CE540DB9BA7C}" srcOrd="4" destOrd="0" presId="urn:microsoft.com/office/officeart/2005/8/layout/hProcess4"/>
    <dgm:cxn modelId="{8CE809F1-4C38-4539-839D-92124A4941B8}" type="presParOf" srcId="{EFE8C45B-EC26-45DC-B639-D10A6C56B3DD}" destId="{00530394-B09C-4973-B01E-6FD6EEBB19A1}" srcOrd="3" destOrd="0" presId="urn:microsoft.com/office/officeart/2005/8/layout/hProcess4"/>
    <dgm:cxn modelId="{668471CB-64E5-41C1-9166-5575DF3B5255}" type="presParOf" srcId="{EFE8C45B-EC26-45DC-B639-D10A6C56B3DD}" destId="{6FBD1D6E-CBB9-4775-A80C-A93DABC11A07}" srcOrd="4" destOrd="0" presId="urn:microsoft.com/office/officeart/2005/8/layout/hProcess4"/>
    <dgm:cxn modelId="{14FA7D49-CD60-42FC-9DE1-BBD4DE10B515}" type="presParOf" srcId="{6FBD1D6E-CBB9-4775-A80C-A93DABC11A07}" destId="{015A3F3A-B876-442B-9D57-2E87F9BA0542}" srcOrd="0" destOrd="0" presId="urn:microsoft.com/office/officeart/2005/8/layout/hProcess4"/>
    <dgm:cxn modelId="{04DD4EAD-644F-4CE7-A340-CFC4899C30F8}" type="presParOf" srcId="{6FBD1D6E-CBB9-4775-A80C-A93DABC11A07}" destId="{06E1AE42-EFB9-45E8-B0BC-063E95C446C0}" srcOrd="1" destOrd="0" presId="urn:microsoft.com/office/officeart/2005/8/layout/hProcess4"/>
    <dgm:cxn modelId="{DFD77A6F-C6CE-4AA5-815B-9E78E4E69F2B}" type="presParOf" srcId="{6FBD1D6E-CBB9-4775-A80C-A93DABC11A07}" destId="{57463D90-418C-4A1A-B111-04ECC5F9794D}" srcOrd="2" destOrd="0" presId="urn:microsoft.com/office/officeart/2005/8/layout/hProcess4"/>
    <dgm:cxn modelId="{BB3F2B3D-156F-44BA-AC8B-C7E622AD35BC}" type="presParOf" srcId="{6FBD1D6E-CBB9-4775-A80C-A93DABC11A07}" destId="{1D5BE3A3-CCA4-4B17-A6AE-2A30E327FEBC}" srcOrd="3" destOrd="0" presId="urn:microsoft.com/office/officeart/2005/8/layout/hProcess4"/>
    <dgm:cxn modelId="{8AA2FFD9-729A-48DC-88BB-5C3E9A891DCC}" type="presParOf" srcId="{6FBD1D6E-CBB9-4775-A80C-A93DABC11A07}" destId="{EF5BB68A-1CD0-45FE-98F9-343E1208F0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BAF8D-F439-4870-BD47-6567677D16D0}" type="doc">
      <dgm:prSet loTypeId="urn:microsoft.com/office/officeart/2005/8/layout/hierarchy4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AR"/>
        </a:p>
      </dgm:t>
    </dgm:pt>
    <dgm:pt modelId="{BEFD1326-D115-4F5F-BEFB-A971F0EBA25A}">
      <dgm:prSet custT="1"/>
      <dgm:spPr/>
      <dgm:t>
        <a:bodyPr/>
        <a:lstStyle/>
        <a:p>
          <a:r>
            <a:rPr lang="es-AR" sz="2400" b="1" dirty="0" smtClean="0">
              <a:latin typeface="Century Gothic" panose="020B0502020202020204" pitchFamily="34" charset="0"/>
            </a:rPr>
            <a:t>El desarrollo del Dispositivo espera</a:t>
          </a:r>
          <a:endParaRPr lang="es-AR" sz="2400" b="1" dirty="0">
            <a:latin typeface="Century Gothic" panose="020B0502020202020204" pitchFamily="34" charset="0"/>
          </a:endParaRPr>
        </a:p>
      </dgm:t>
    </dgm:pt>
    <dgm:pt modelId="{D3CDFD88-7BFE-4D06-9296-C5872E0597E6}" type="parTrans" cxnId="{75D14825-5445-4342-85BF-A3EB7B2146EC}">
      <dgm:prSet/>
      <dgm:spPr/>
      <dgm:t>
        <a:bodyPr/>
        <a:lstStyle/>
        <a:p>
          <a:endParaRPr lang="es-AR"/>
        </a:p>
      </dgm:t>
    </dgm:pt>
    <dgm:pt modelId="{4C39C980-43C3-4778-A825-0B954F1BF6AE}" type="sibTrans" cxnId="{75D14825-5445-4342-85BF-A3EB7B2146EC}">
      <dgm:prSet/>
      <dgm:spPr/>
      <dgm:t>
        <a:bodyPr/>
        <a:lstStyle/>
        <a:p>
          <a:endParaRPr lang="es-AR"/>
        </a:p>
      </dgm:t>
    </dgm:pt>
    <dgm:pt modelId="{34B30359-60DE-4D93-B7A1-62D1075376C2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Promover recorridos diversos y complementarios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2695F7B7-D491-4208-BE84-373DA21C840B}" type="parTrans" cxnId="{5FF3E8FB-C874-4E7D-B59C-8CE96E2DC6FD}">
      <dgm:prSet/>
      <dgm:spPr/>
      <dgm:t>
        <a:bodyPr/>
        <a:lstStyle/>
        <a:p>
          <a:endParaRPr lang="es-AR"/>
        </a:p>
      </dgm:t>
    </dgm:pt>
    <dgm:pt modelId="{2B8D2F68-AB89-4D94-897D-9825007DC9AB}" type="sibTrans" cxnId="{5FF3E8FB-C874-4E7D-B59C-8CE96E2DC6FD}">
      <dgm:prSet/>
      <dgm:spPr/>
      <dgm:t>
        <a:bodyPr/>
        <a:lstStyle/>
        <a:p>
          <a:endParaRPr lang="es-AR"/>
        </a:p>
      </dgm:t>
    </dgm:pt>
    <dgm:pt modelId="{D7D6FDA0-3CDE-49DA-9512-73F53A63B3BA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A partir  del eje: 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EB2A0EEE-4229-4F82-A22D-10D67E7BBC74}" type="parTrans" cxnId="{A29D7E16-F382-49AC-9D00-227892EC7629}">
      <dgm:prSet/>
      <dgm:spPr/>
      <dgm:t>
        <a:bodyPr/>
        <a:lstStyle/>
        <a:p>
          <a:endParaRPr lang="es-AR"/>
        </a:p>
      </dgm:t>
    </dgm:pt>
    <dgm:pt modelId="{E93A4AD2-7A97-4088-99BC-FB247001026D}" type="sibTrans" cxnId="{A29D7E16-F382-49AC-9D00-227892EC7629}">
      <dgm:prSet/>
      <dgm:spPr/>
      <dgm:t>
        <a:bodyPr/>
        <a:lstStyle/>
        <a:p>
          <a:endParaRPr lang="es-AR"/>
        </a:p>
      </dgm:t>
    </dgm:pt>
    <dgm:pt modelId="{948299D2-C257-4DCC-A370-C80258F86ABE}">
      <dgm:prSet phldrT="[Texto]" custT="1"/>
      <dgm:spPr/>
      <dgm:t>
        <a:bodyPr/>
        <a:lstStyle/>
        <a:p>
          <a:r>
            <a:rPr lang="es-AR" sz="2400" dirty="0" smtClean="0">
              <a:latin typeface="Century Gothic" panose="020B0502020202020204" pitchFamily="34" charset="0"/>
            </a:rPr>
            <a:t>donde cada equipo directivo institucional </a:t>
          </a:r>
          <a:endParaRPr lang="es-AR" sz="2400" dirty="0">
            <a:latin typeface="Century Gothic" panose="020B0502020202020204" pitchFamily="34" charset="0"/>
          </a:endParaRPr>
        </a:p>
      </dgm:t>
    </dgm:pt>
    <dgm:pt modelId="{B633689A-796E-4F51-9C32-39B1C8A88755}" type="parTrans" cxnId="{D88BDE32-F90E-44A3-9600-09CD741C4F43}">
      <dgm:prSet/>
      <dgm:spPr/>
      <dgm:t>
        <a:bodyPr/>
        <a:lstStyle/>
        <a:p>
          <a:endParaRPr lang="es-AR"/>
        </a:p>
      </dgm:t>
    </dgm:pt>
    <dgm:pt modelId="{8C38F334-DB2F-4929-8F3C-A1BF2C53F504}" type="sibTrans" cxnId="{D88BDE32-F90E-44A3-9600-09CD741C4F43}">
      <dgm:prSet/>
      <dgm:spPr/>
      <dgm:t>
        <a:bodyPr/>
        <a:lstStyle/>
        <a:p>
          <a:endParaRPr lang="es-AR"/>
        </a:p>
      </dgm:t>
    </dgm:pt>
    <dgm:pt modelId="{A26EC211-7251-4C7A-86DF-F9A4EAC68313}">
      <dgm:prSet custT="1"/>
      <dgm:spPr/>
      <dgm:t>
        <a:bodyPr/>
        <a:lstStyle/>
        <a:p>
          <a:r>
            <a:rPr lang="es-AR" sz="2400" b="1" dirty="0" smtClean="0">
              <a:solidFill>
                <a:srgbClr val="C00000"/>
              </a:solidFill>
              <a:latin typeface="Century Gothic" panose="020B0502020202020204" pitchFamily="34" charset="0"/>
            </a:rPr>
            <a:t>Enseñar y evaluar en el marco de las capacidades profesionales</a:t>
          </a:r>
          <a:endParaRPr lang="es-AR" sz="2400" b="1" dirty="0">
            <a:solidFill>
              <a:srgbClr val="C00000"/>
            </a:solidFill>
            <a:latin typeface="Century Gothic" panose="020B0502020202020204" pitchFamily="34" charset="0"/>
            <a:ea typeface="Arial"/>
            <a:cs typeface="Arial" panose="020B0604020202020204" pitchFamily="34" charset="0"/>
          </a:endParaRPr>
        </a:p>
      </dgm:t>
    </dgm:pt>
    <dgm:pt modelId="{0BDF749A-A9CD-457F-8960-0AB0598476BB}" type="parTrans" cxnId="{4A8F4B0A-518A-4BEE-A522-5BDA5D9D8F77}">
      <dgm:prSet/>
      <dgm:spPr/>
      <dgm:t>
        <a:bodyPr/>
        <a:lstStyle/>
        <a:p>
          <a:endParaRPr lang="es-AR"/>
        </a:p>
      </dgm:t>
    </dgm:pt>
    <dgm:pt modelId="{080CEF4C-3065-4DCB-998C-8E22FEDA0531}" type="sibTrans" cxnId="{4A8F4B0A-518A-4BEE-A522-5BDA5D9D8F77}">
      <dgm:prSet/>
      <dgm:spPr/>
      <dgm:t>
        <a:bodyPr/>
        <a:lstStyle/>
        <a:p>
          <a:endParaRPr lang="es-AR"/>
        </a:p>
      </dgm:t>
    </dgm:pt>
    <dgm:pt modelId="{79BB7BA1-EEB1-4ABF-9BBE-F91A9E958690}">
      <dgm:prSet phldrT="[Texto]" custT="1"/>
      <dgm:spPr/>
      <dgm:t>
        <a:bodyPr/>
        <a:lstStyle/>
        <a:p>
          <a:r>
            <a:rPr lang="es-AR" sz="2000" dirty="0" smtClean="0">
              <a:latin typeface="Century Gothic" panose="020B0502020202020204" pitchFamily="34" charset="0"/>
            </a:rPr>
            <a:t>Podrá optar por, al  menos, otro eje de los objetivos propuestos, para trabajar a nivel institucional.</a:t>
          </a:r>
          <a:endParaRPr lang="es-AR" sz="2000" dirty="0">
            <a:latin typeface="Century Gothic" panose="020B0502020202020204" pitchFamily="34" charset="0"/>
          </a:endParaRPr>
        </a:p>
      </dgm:t>
    </dgm:pt>
    <dgm:pt modelId="{C95058DA-BC3C-4CA7-9CF1-E540C9E2B980}" type="parTrans" cxnId="{5C662CA4-E24F-4E8C-B003-AF44B7DAE364}">
      <dgm:prSet/>
      <dgm:spPr/>
      <dgm:t>
        <a:bodyPr/>
        <a:lstStyle/>
        <a:p>
          <a:endParaRPr lang="es-AR"/>
        </a:p>
      </dgm:t>
    </dgm:pt>
    <dgm:pt modelId="{5A850C03-E6CF-4888-B008-DA5044B39C64}" type="sibTrans" cxnId="{5C662CA4-E24F-4E8C-B003-AF44B7DAE364}">
      <dgm:prSet/>
      <dgm:spPr/>
      <dgm:t>
        <a:bodyPr/>
        <a:lstStyle/>
        <a:p>
          <a:endParaRPr lang="es-AR"/>
        </a:p>
      </dgm:t>
    </dgm:pt>
    <dgm:pt modelId="{F05C2F92-2BA4-408F-B49D-65607FA24C64}" type="pres">
      <dgm:prSet presAssocID="{A82BAF8D-F439-4870-BD47-6567677D16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0AE6FB1-E738-4FA3-89E1-35FC5161C21D}" type="pres">
      <dgm:prSet presAssocID="{BEFD1326-D115-4F5F-BEFB-A971F0EBA25A}" presName="vertOne" presStyleCnt="0"/>
      <dgm:spPr/>
      <dgm:t>
        <a:bodyPr/>
        <a:lstStyle/>
        <a:p>
          <a:endParaRPr lang="es-AR"/>
        </a:p>
      </dgm:t>
    </dgm:pt>
    <dgm:pt modelId="{5E44E7DC-951D-46E8-874E-65E0D99E3139}" type="pres">
      <dgm:prSet presAssocID="{BEFD1326-D115-4F5F-BEFB-A971F0EBA25A}" presName="txOne" presStyleLbl="node0" presStyleIdx="0" presStyleCnt="1" custScaleY="35778" custLinFactNeighborX="-45" custLinFactNeighborY="4159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5D91752-D82D-40D8-82DD-A4C71FBE43C5}" type="pres">
      <dgm:prSet presAssocID="{BEFD1326-D115-4F5F-BEFB-A971F0EBA25A}" presName="parTransOne" presStyleCnt="0"/>
      <dgm:spPr/>
      <dgm:t>
        <a:bodyPr/>
        <a:lstStyle/>
        <a:p>
          <a:endParaRPr lang="es-AR"/>
        </a:p>
      </dgm:t>
    </dgm:pt>
    <dgm:pt modelId="{F2174E75-E6BB-4854-BF85-0971E282BA92}" type="pres">
      <dgm:prSet presAssocID="{BEFD1326-D115-4F5F-BEFB-A971F0EBA25A}" presName="horzOne" presStyleCnt="0"/>
      <dgm:spPr/>
      <dgm:t>
        <a:bodyPr/>
        <a:lstStyle/>
        <a:p>
          <a:endParaRPr lang="es-AR"/>
        </a:p>
      </dgm:t>
    </dgm:pt>
    <dgm:pt modelId="{E9ED74DB-D87E-4702-903B-E818200E7A78}" type="pres">
      <dgm:prSet presAssocID="{34B30359-60DE-4D93-B7A1-62D1075376C2}" presName="vertTwo" presStyleCnt="0"/>
      <dgm:spPr/>
      <dgm:t>
        <a:bodyPr/>
        <a:lstStyle/>
        <a:p>
          <a:endParaRPr lang="es-AR"/>
        </a:p>
      </dgm:t>
    </dgm:pt>
    <dgm:pt modelId="{4787CDE5-F012-4F66-AAC9-6B83FCBF0599}" type="pres">
      <dgm:prSet presAssocID="{34B30359-60DE-4D93-B7A1-62D1075376C2}" presName="txTwo" presStyleLbl="node2" presStyleIdx="0" presStyleCnt="2" custScaleY="85466" custLinFactNeighborX="1308" custLinFactNeighborY="-625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A24D610-017C-462E-BFA1-4D37B3F17792}" type="pres">
      <dgm:prSet presAssocID="{34B30359-60DE-4D93-B7A1-62D1075376C2}" presName="parTransTwo" presStyleCnt="0"/>
      <dgm:spPr/>
      <dgm:t>
        <a:bodyPr/>
        <a:lstStyle/>
        <a:p>
          <a:endParaRPr lang="es-AR"/>
        </a:p>
      </dgm:t>
    </dgm:pt>
    <dgm:pt modelId="{2162BDDC-9789-4E31-BA07-C4BA65D346CE}" type="pres">
      <dgm:prSet presAssocID="{34B30359-60DE-4D93-B7A1-62D1075376C2}" presName="horzTwo" presStyleCnt="0"/>
      <dgm:spPr/>
      <dgm:t>
        <a:bodyPr/>
        <a:lstStyle/>
        <a:p>
          <a:endParaRPr lang="es-AR"/>
        </a:p>
      </dgm:t>
    </dgm:pt>
    <dgm:pt modelId="{4A5EBFBD-751B-4AFA-A9D8-DBD950260829}" type="pres">
      <dgm:prSet presAssocID="{D7D6FDA0-3CDE-49DA-9512-73F53A63B3BA}" presName="vertThree" presStyleCnt="0"/>
      <dgm:spPr/>
      <dgm:t>
        <a:bodyPr/>
        <a:lstStyle/>
        <a:p>
          <a:endParaRPr lang="es-AR"/>
        </a:p>
      </dgm:t>
    </dgm:pt>
    <dgm:pt modelId="{BD7035D0-8921-405B-AA9D-0DFFBC6EA643}" type="pres">
      <dgm:prSet presAssocID="{D7D6FDA0-3CDE-49DA-9512-73F53A63B3BA}" presName="txThree" presStyleLbl="node3" presStyleIdx="0" presStyleCnt="3" custScaleX="58327" custLinFactNeighborX="-356" custLinFactNeighborY="-157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A7DB67F-C3F9-485C-9EB7-350DF9B111CB}" type="pres">
      <dgm:prSet presAssocID="{D7D6FDA0-3CDE-49DA-9512-73F53A63B3BA}" presName="horzThree" presStyleCnt="0"/>
      <dgm:spPr/>
      <dgm:t>
        <a:bodyPr/>
        <a:lstStyle/>
        <a:p>
          <a:endParaRPr lang="es-AR"/>
        </a:p>
      </dgm:t>
    </dgm:pt>
    <dgm:pt modelId="{CFAA2800-0378-4F68-8F7D-1F1D636D2C83}" type="pres">
      <dgm:prSet presAssocID="{E93A4AD2-7A97-4088-99BC-FB247001026D}" presName="sibSpaceThree" presStyleCnt="0"/>
      <dgm:spPr/>
      <dgm:t>
        <a:bodyPr/>
        <a:lstStyle/>
        <a:p>
          <a:endParaRPr lang="es-AR"/>
        </a:p>
      </dgm:t>
    </dgm:pt>
    <dgm:pt modelId="{52C7BEF1-A8C9-4EB2-B19D-788E7B080EA1}" type="pres">
      <dgm:prSet presAssocID="{A26EC211-7251-4C7A-86DF-F9A4EAC68313}" presName="vertThree" presStyleCnt="0"/>
      <dgm:spPr/>
      <dgm:t>
        <a:bodyPr/>
        <a:lstStyle/>
        <a:p>
          <a:endParaRPr lang="es-AR"/>
        </a:p>
      </dgm:t>
    </dgm:pt>
    <dgm:pt modelId="{0EF83C58-4358-4B91-8600-F640A4D1484D}" type="pres">
      <dgm:prSet presAssocID="{A26EC211-7251-4C7A-86DF-F9A4EAC6831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79E219F-A9B6-474D-B292-5808B2096C44}" type="pres">
      <dgm:prSet presAssocID="{A26EC211-7251-4C7A-86DF-F9A4EAC68313}" presName="horzThree" presStyleCnt="0"/>
      <dgm:spPr/>
      <dgm:t>
        <a:bodyPr/>
        <a:lstStyle/>
        <a:p>
          <a:endParaRPr lang="es-AR"/>
        </a:p>
      </dgm:t>
    </dgm:pt>
    <dgm:pt modelId="{3538D0A6-0061-4DFF-A88F-7A3E5FE35F20}" type="pres">
      <dgm:prSet presAssocID="{2B8D2F68-AB89-4D94-897D-9825007DC9AB}" presName="sibSpaceTwo" presStyleCnt="0"/>
      <dgm:spPr/>
      <dgm:t>
        <a:bodyPr/>
        <a:lstStyle/>
        <a:p>
          <a:endParaRPr lang="es-AR"/>
        </a:p>
      </dgm:t>
    </dgm:pt>
    <dgm:pt modelId="{B75D2747-F237-4872-B608-7DC50AA5DB8D}" type="pres">
      <dgm:prSet presAssocID="{948299D2-C257-4DCC-A370-C80258F86ABE}" presName="vertTwo" presStyleCnt="0"/>
      <dgm:spPr/>
      <dgm:t>
        <a:bodyPr/>
        <a:lstStyle/>
        <a:p>
          <a:endParaRPr lang="es-AR"/>
        </a:p>
      </dgm:t>
    </dgm:pt>
    <dgm:pt modelId="{F002556C-63A1-4444-92E6-7E6ED9369D9D}" type="pres">
      <dgm:prSet presAssocID="{948299D2-C257-4DCC-A370-C80258F86ABE}" presName="txTwo" presStyleLbl="node2" presStyleIdx="1" presStyleCnt="2" custScaleY="88369" custLinFactNeighborX="220" custLinFactNeighborY="-3695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BF2BE9D-3882-48E6-BDB5-860D46DAFD73}" type="pres">
      <dgm:prSet presAssocID="{948299D2-C257-4DCC-A370-C80258F86ABE}" presName="parTransTwo" presStyleCnt="0"/>
      <dgm:spPr/>
      <dgm:t>
        <a:bodyPr/>
        <a:lstStyle/>
        <a:p>
          <a:endParaRPr lang="es-AR"/>
        </a:p>
      </dgm:t>
    </dgm:pt>
    <dgm:pt modelId="{A0413DA5-9E89-4415-93F8-024812585738}" type="pres">
      <dgm:prSet presAssocID="{948299D2-C257-4DCC-A370-C80258F86ABE}" presName="horzTwo" presStyleCnt="0"/>
      <dgm:spPr/>
      <dgm:t>
        <a:bodyPr/>
        <a:lstStyle/>
        <a:p>
          <a:endParaRPr lang="es-AR"/>
        </a:p>
      </dgm:t>
    </dgm:pt>
    <dgm:pt modelId="{C745E0EA-AB40-4AAE-94E1-C387BBEEA7A0}" type="pres">
      <dgm:prSet presAssocID="{79BB7BA1-EEB1-4ABF-9BBE-F91A9E958690}" presName="vertThree" presStyleCnt="0"/>
      <dgm:spPr/>
      <dgm:t>
        <a:bodyPr/>
        <a:lstStyle/>
        <a:p>
          <a:endParaRPr lang="es-AR"/>
        </a:p>
      </dgm:t>
    </dgm:pt>
    <dgm:pt modelId="{2870B111-E2E5-455F-8398-95DAA166DDE0}" type="pres">
      <dgm:prSet presAssocID="{79BB7BA1-EEB1-4ABF-9BBE-F91A9E958690}" presName="txThree" presStyleLbl="node3" presStyleIdx="2" presStyleCnt="3" custScaleX="109485" custScaleY="102739" custLinFactNeighborX="604" custLinFactNeighborY="-310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A08F3EF-DE0F-47EF-9E00-2163E97ECE2F}" type="pres">
      <dgm:prSet presAssocID="{79BB7BA1-EEB1-4ABF-9BBE-F91A9E958690}" presName="horzThree" presStyleCnt="0"/>
      <dgm:spPr/>
      <dgm:t>
        <a:bodyPr/>
        <a:lstStyle/>
        <a:p>
          <a:endParaRPr lang="es-AR"/>
        </a:p>
      </dgm:t>
    </dgm:pt>
  </dgm:ptLst>
  <dgm:cxnLst>
    <dgm:cxn modelId="{8A702605-2928-459F-8916-42E2C8C6C13C}" type="presOf" srcId="{A26EC211-7251-4C7A-86DF-F9A4EAC68313}" destId="{0EF83C58-4358-4B91-8600-F640A4D1484D}" srcOrd="0" destOrd="0" presId="urn:microsoft.com/office/officeart/2005/8/layout/hierarchy4"/>
    <dgm:cxn modelId="{A29D7E16-F382-49AC-9D00-227892EC7629}" srcId="{34B30359-60DE-4D93-B7A1-62D1075376C2}" destId="{D7D6FDA0-3CDE-49DA-9512-73F53A63B3BA}" srcOrd="0" destOrd="0" parTransId="{EB2A0EEE-4229-4F82-A22D-10D67E7BBC74}" sibTransId="{E93A4AD2-7A97-4088-99BC-FB247001026D}"/>
    <dgm:cxn modelId="{5C662CA4-E24F-4E8C-B003-AF44B7DAE364}" srcId="{948299D2-C257-4DCC-A370-C80258F86ABE}" destId="{79BB7BA1-EEB1-4ABF-9BBE-F91A9E958690}" srcOrd="0" destOrd="0" parTransId="{C95058DA-BC3C-4CA7-9CF1-E540C9E2B980}" sibTransId="{5A850C03-E6CF-4888-B008-DA5044B39C64}"/>
    <dgm:cxn modelId="{427D0C66-F79D-4CF7-8441-40420D1263B5}" type="presOf" srcId="{948299D2-C257-4DCC-A370-C80258F86ABE}" destId="{F002556C-63A1-4444-92E6-7E6ED9369D9D}" srcOrd="0" destOrd="0" presId="urn:microsoft.com/office/officeart/2005/8/layout/hierarchy4"/>
    <dgm:cxn modelId="{75D14825-5445-4342-85BF-A3EB7B2146EC}" srcId="{A82BAF8D-F439-4870-BD47-6567677D16D0}" destId="{BEFD1326-D115-4F5F-BEFB-A971F0EBA25A}" srcOrd="0" destOrd="0" parTransId="{D3CDFD88-7BFE-4D06-9296-C5872E0597E6}" sibTransId="{4C39C980-43C3-4778-A825-0B954F1BF6AE}"/>
    <dgm:cxn modelId="{4A8F4B0A-518A-4BEE-A522-5BDA5D9D8F77}" srcId="{34B30359-60DE-4D93-B7A1-62D1075376C2}" destId="{A26EC211-7251-4C7A-86DF-F9A4EAC68313}" srcOrd="1" destOrd="0" parTransId="{0BDF749A-A9CD-457F-8960-0AB0598476BB}" sibTransId="{080CEF4C-3065-4DCB-998C-8E22FEDA0531}"/>
    <dgm:cxn modelId="{3903DF58-FDF5-45B5-884B-C65342273B27}" type="presOf" srcId="{A82BAF8D-F439-4870-BD47-6567677D16D0}" destId="{F05C2F92-2BA4-408F-B49D-65607FA24C64}" srcOrd="0" destOrd="0" presId="urn:microsoft.com/office/officeart/2005/8/layout/hierarchy4"/>
    <dgm:cxn modelId="{91F8A6D8-0717-4D47-A146-753BDFDC6FB2}" type="presOf" srcId="{34B30359-60DE-4D93-B7A1-62D1075376C2}" destId="{4787CDE5-F012-4F66-AAC9-6B83FCBF0599}" srcOrd="0" destOrd="0" presId="urn:microsoft.com/office/officeart/2005/8/layout/hierarchy4"/>
    <dgm:cxn modelId="{CFB6E444-9909-4C6D-B931-C64AFF901C2D}" type="presOf" srcId="{79BB7BA1-EEB1-4ABF-9BBE-F91A9E958690}" destId="{2870B111-E2E5-455F-8398-95DAA166DDE0}" srcOrd="0" destOrd="0" presId="urn:microsoft.com/office/officeart/2005/8/layout/hierarchy4"/>
    <dgm:cxn modelId="{464E7F0A-08D8-4C82-B31A-9D16978A7908}" type="presOf" srcId="{BEFD1326-D115-4F5F-BEFB-A971F0EBA25A}" destId="{5E44E7DC-951D-46E8-874E-65E0D99E3139}" srcOrd="0" destOrd="0" presId="urn:microsoft.com/office/officeart/2005/8/layout/hierarchy4"/>
    <dgm:cxn modelId="{D88BDE32-F90E-44A3-9600-09CD741C4F43}" srcId="{BEFD1326-D115-4F5F-BEFB-A971F0EBA25A}" destId="{948299D2-C257-4DCC-A370-C80258F86ABE}" srcOrd="1" destOrd="0" parTransId="{B633689A-796E-4F51-9C32-39B1C8A88755}" sibTransId="{8C38F334-DB2F-4929-8F3C-A1BF2C53F504}"/>
    <dgm:cxn modelId="{1529D620-6F2B-4644-B1EF-4ADF2DAF3125}" type="presOf" srcId="{D7D6FDA0-3CDE-49DA-9512-73F53A63B3BA}" destId="{BD7035D0-8921-405B-AA9D-0DFFBC6EA643}" srcOrd="0" destOrd="0" presId="urn:microsoft.com/office/officeart/2005/8/layout/hierarchy4"/>
    <dgm:cxn modelId="{5FF3E8FB-C874-4E7D-B59C-8CE96E2DC6FD}" srcId="{BEFD1326-D115-4F5F-BEFB-A971F0EBA25A}" destId="{34B30359-60DE-4D93-B7A1-62D1075376C2}" srcOrd="0" destOrd="0" parTransId="{2695F7B7-D491-4208-BE84-373DA21C840B}" sibTransId="{2B8D2F68-AB89-4D94-897D-9825007DC9AB}"/>
    <dgm:cxn modelId="{4CCD7639-1F73-48C5-82DE-C9453F277C45}" type="presParOf" srcId="{F05C2F92-2BA4-408F-B49D-65607FA24C64}" destId="{30AE6FB1-E738-4FA3-89E1-35FC5161C21D}" srcOrd="0" destOrd="0" presId="urn:microsoft.com/office/officeart/2005/8/layout/hierarchy4"/>
    <dgm:cxn modelId="{559677FF-2480-4097-82EC-F7367C90015E}" type="presParOf" srcId="{30AE6FB1-E738-4FA3-89E1-35FC5161C21D}" destId="{5E44E7DC-951D-46E8-874E-65E0D99E3139}" srcOrd="0" destOrd="0" presId="urn:microsoft.com/office/officeart/2005/8/layout/hierarchy4"/>
    <dgm:cxn modelId="{7B4F1F7F-7325-4F01-8C6F-38368C91758A}" type="presParOf" srcId="{30AE6FB1-E738-4FA3-89E1-35FC5161C21D}" destId="{65D91752-D82D-40D8-82DD-A4C71FBE43C5}" srcOrd="1" destOrd="0" presId="urn:microsoft.com/office/officeart/2005/8/layout/hierarchy4"/>
    <dgm:cxn modelId="{092D2607-8768-45CB-95C9-30FB3D67929C}" type="presParOf" srcId="{30AE6FB1-E738-4FA3-89E1-35FC5161C21D}" destId="{F2174E75-E6BB-4854-BF85-0971E282BA92}" srcOrd="2" destOrd="0" presId="urn:microsoft.com/office/officeart/2005/8/layout/hierarchy4"/>
    <dgm:cxn modelId="{2B692AC1-1BF9-427B-BE76-B12FECAE08BE}" type="presParOf" srcId="{F2174E75-E6BB-4854-BF85-0971E282BA92}" destId="{E9ED74DB-D87E-4702-903B-E818200E7A78}" srcOrd="0" destOrd="0" presId="urn:microsoft.com/office/officeart/2005/8/layout/hierarchy4"/>
    <dgm:cxn modelId="{2A3771EB-7957-4DA8-A7DE-8C188C7B455C}" type="presParOf" srcId="{E9ED74DB-D87E-4702-903B-E818200E7A78}" destId="{4787CDE5-F012-4F66-AAC9-6B83FCBF0599}" srcOrd="0" destOrd="0" presId="urn:microsoft.com/office/officeart/2005/8/layout/hierarchy4"/>
    <dgm:cxn modelId="{64E1EDFA-DAEF-4211-9A4A-8F5E73C29C8F}" type="presParOf" srcId="{E9ED74DB-D87E-4702-903B-E818200E7A78}" destId="{0A24D610-017C-462E-BFA1-4D37B3F17792}" srcOrd="1" destOrd="0" presId="urn:microsoft.com/office/officeart/2005/8/layout/hierarchy4"/>
    <dgm:cxn modelId="{9ACBCE7C-EDE9-46DC-A79B-59884FA24282}" type="presParOf" srcId="{E9ED74DB-D87E-4702-903B-E818200E7A78}" destId="{2162BDDC-9789-4E31-BA07-C4BA65D346CE}" srcOrd="2" destOrd="0" presId="urn:microsoft.com/office/officeart/2005/8/layout/hierarchy4"/>
    <dgm:cxn modelId="{B5CBF88C-21CE-4A80-939D-565A7714C69F}" type="presParOf" srcId="{2162BDDC-9789-4E31-BA07-C4BA65D346CE}" destId="{4A5EBFBD-751B-4AFA-A9D8-DBD950260829}" srcOrd="0" destOrd="0" presId="urn:microsoft.com/office/officeart/2005/8/layout/hierarchy4"/>
    <dgm:cxn modelId="{A0D61A55-D272-4859-AD9E-FF7181A71A15}" type="presParOf" srcId="{4A5EBFBD-751B-4AFA-A9D8-DBD950260829}" destId="{BD7035D0-8921-405B-AA9D-0DFFBC6EA643}" srcOrd="0" destOrd="0" presId="urn:microsoft.com/office/officeart/2005/8/layout/hierarchy4"/>
    <dgm:cxn modelId="{64AA92E7-B45B-4026-B707-730B0BE24CC8}" type="presParOf" srcId="{4A5EBFBD-751B-4AFA-A9D8-DBD950260829}" destId="{3A7DB67F-C3F9-485C-9EB7-350DF9B111CB}" srcOrd="1" destOrd="0" presId="urn:microsoft.com/office/officeart/2005/8/layout/hierarchy4"/>
    <dgm:cxn modelId="{8A42ADEF-BF1B-41D5-81A3-67127EE225CA}" type="presParOf" srcId="{2162BDDC-9789-4E31-BA07-C4BA65D346CE}" destId="{CFAA2800-0378-4F68-8F7D-1F1D636D2C83}" srcOrd="1" destOrd="0" presId="urn:microsoft.com/office/officeart/2005/8/layout/hierarchy4"/>
    <dgm:cxn modelId="{FF47A750-8CD0-4C77-B9E3-67932C1C16AE}" type="presParOf" srcId="{2162BDDC-9789-4E31-BA07-C4BA65D346CE}" destId="{52C7BEF1-A8C9-4EB2-B19D-788E7B080EA1}" srcOrd="2" destOrd="0" presId="urn:microsoft.com/office/officeart/2005/8/layout/hierarchy4"/>
    <dgm:cxn modelId="{C01FB314-1D26-4552-817D-94E201104A09}" type="presParOf" srcId="{52C7BEF1-A8C9-4EB2-B19D-788E7B080EA1}" destId="{0EF83C58-4358-4B91-8600-F640A4D1484D}" srcOrd="0" destOrd="0" presId="urn:microsoft.com/office/officeart/2005/8/layout/hierarchy4"/>
    <dgm:cxn modelId="{2F29C388-C19E-4509-A95A-AC451D17A681}" type="presParOf" srcId="{52C7BEF1-A8C9-4EB2-B19D-788E7B080EA1}" destId="{879E219F-A9B6-474D-B292-5808B2096C44}" srcOrd="1" destOrd="0" presId="urn:microsoft.com/office/officeart/2005/8/layout/hierarchy4"/>
    <dgm:cxn modelId="{505AD34A-7DCE-4081-9528-A2C155B43682}" type="presParOf" srcId="{F2174E75-E6BB-4854-BF85-0971E282BA92}" destId="{3538D0A6-0061-4DFF-A88F-7A3E5FE35F20}" srcOrd="1" destOrd="0" presId="urn:microsoft.com/office/officeart/2005/8/layout/hierarchy4"/>
    <dgm:cxn modelId="{EE593C95-3106-4816-9C64-9234135BFBB1}" type="presParOf" srcId="{F2174E75-E6BB-4854-BF85-0971E282BA92}" destId="{B75D2747-F237-4872-B608-7DC50AA5DB8D}" srcOrd="2" destOrd="0" presId="urn:microsoft.com/office/officeart/2005/8/layout/hierarchy4"/>
    <dgm:cxn modelId="{E9F1102E-B2B5-4434-B32E-CAA3222E941C}" type="presParOf" srcId="{B75D2747-F237-4872-B608-7DC50AA5DB8D}" destId="{F002556C-63A1-4444-92E6-7E6ED9369D9D}" srcOrd="0" destOrd="0" presId="urn:microsoft.com/office/officeart/2005/8/layout/hierarchy4"/>
    <dgm:cxn modelId="{A5864E58-C5D9-4897-B60A-3029D9E6DD3A}" type="presParOf" srcId="{B75D2747-F237-4872-B608-7DC50AA5DB8D}" destId="{8BF2BE9D-3882-48E6-BDB5-860D46DAFD73}" srcOrd="1" destOrd="0" presId="urn:microsoft.com/office/officeart/2005/8/layout/hierarchy4"/>
    <dgm:cxn modelId="{6E14349B-F34F-4C14-A092-CF3E0C84046D}" type="presParOf" srcId="{B75D2747-F237-4872-B608-7DC50AA5DB8D}" destId="{A0413DA5-9E89-4415-93F8-024812585738}" srcOrd="2" destOrd="0" presId="urn:microsoft.com/office/officeart/2005/8/layout/hierarchy4"/>
    <dgm:cxn modelId="{0D89480A-5F52-479D-88B5-D23C03843E11}" type="presParOf" srcId="{A0413DA5-9E89-4415-93F8-024812585738}" destId="{C745E0EA-AB40-4AAE-94E1-C387BBEEA7A0}" srcOrd="0" destOrd="0" presId="urn:microsoft.com/office/officeart/2005/8/layout/hierarchy4"/>
    <dgm:cxn modelId="{DB39C929-3209-48A8-98BD-F6137BB65238}" type="presParOf" srcId="{C745E0EA-AB40-4AAE-94E1-C387BBEEA7A0}" destId="{2870B111-E2E5-455F-8398-95DAA166DDE0}" srcOrd="0" destOrd="0" presId="urn:microsoft.com/office/officeart/2005/8/layout/hierarchy4"/>
    <dgm:cxn modelId="{4BC48696-DD3E-49F7-B4D2-8BD38BE802C3}" type="presParOf" srcId="{C745E0EA-AB40-4AAE-94E1-C387BBEEA7A0}" destId="{5A08F3EF-DE0F-47EF-9E00-2163E97ECE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1FC9D1-6084-4274-94B3-2B10E745C77E}" type="doc">
      <dgm:prSet loTypeId="urn:microsoft.com/office/officeart/2005/8/layout/list1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AR"/>
        </a:p>
      </dgm:t>
    </dgm:pt>
    <dgm:pt modelId="{EF5730B0-E6BD-4AF5-8734-EC9061D5DA90}">
      <dgm:prSet phldrT="[Texto]" custT="1"/>
      <dgm:spPr/>
      <dgm:t>
        <a:bodyPr/>
        <a:lstStyle/>
        <a:p>
          <a:pPr algn="l"/>
          <a:r>
            <a:rPr lang="es-AR" sz="2400" b="1" u="none" dirty="0" smtClean="0"/>
            <a:t>Se recomienda </a:t>
          </a:r>
          <a:r>
            <a:rPr lang="es-AR" sz="2400" b="0" u="none" dirty="0" smtClean="0"/>
            <a:t>tener en cuenta los nudos, problemas o nuevas necesidades identificadas por el equipo institucional como prioritarios a ser abordados en el ISFD. </a:t>
          </a:r>
          <a:endParaRPr lang="es-AR" sz="2400" dirty="0"/>
        </a:p>
      </dgm:t>
    </dgm:pt>
    <dgm:pt modelId="{5A1DFBDE-DC51-4847-AFCD-8AF873EA6983}" type="parTrans" cxnId="{A5FE1F33-6106-417E-B8C7-F30B7B627AF3}">
      <dgm:prSet/>
      <dgm:spPr/>
      <dgm:t>
        <a:bodyPr/>
        <a:lstStyle/>
        <a:p>
          <a:endParaRPr lang="es-AR"/>
        </a:p>
      </dgm:t>
    </dgm:pt>
    <dgm:pt modelId="{0E76FFB1-511F-4B65-8CA3-EFFA2533CB89}" type="sibTrans" cxnId="{A5FE1F33-6106-417E-B8C7-F30B7B627AF3}">
      <dgm:prSet/>
      <dgm:spPr/>
      <dgm:t>
        <a:bodyPr/>
        <a:lstStyle/>
        <a:p>
          <a:endParaRPr lang="es-AR"/>
        </a:p>
      </dgm:t>
    </dgm:pt>
    <dgm:pt modelId="{EE1573B5-1B69-4DFA-A74E-3D431CE6E79F}">
      <dgm:prSet phldrT="[Texto]" phldr="1"/>
      <dgm:spPr/>
      <dgm:t>
        <a:bodyPr/>
        <a:lstStyle/>
        <a:p>
          <a:pPr algn="l"/>
          <a:endParaRPr lang="es-AR" sz="2300" dirty="0"/>
        </a:p>
      </dgm:t>
    </dgm:pt>
    <dgm:pt modelId="{2A9D31A5-5BCD-434B-9101-D02BF58E6E2C}" type="parTrans" cxnId="{83D3A631-7CF6-491A-9BFD-3C0CD93C908E}">
      <dgm:prSet/>
      <dgm:spPr/>
      <dgm:t>
        <a:bodyPr/>
        <a:lstStyle/>
        <a:p>
          <a:endParaRPr lang="es-AR"/>
        </a:p>
      </dgm:t>
    </dgm:pt>
    <dgm:pt modelId="{B72B78D1-50F6-449E-8D5F-6074DA89A4CB}" type="sibTrans" cxnId="{83D3A631-7CF6-491A-9BFD-3C0CD93C908E}">
      <dgm:prSet/>
      <dgm:spPr/>
      <dgm:t>
        <a:bodyPr/>
        <a:lstStyle/>
        <a:p>
          <a:endParaRPr lang="es-AR"/>
        </a:p>
      </dgm:t>
    </dgm:pt>
    <dgm:pt modelId="{98412E3D-0F70-4A41-9ADD-3106708BC6BD}">
      <dgm:prSet phldrT="[Texto]" custT="1"/>
      <dgm:spPr/>
      <dgm:t>
        <a:bodyPr/>
        <a:lstStyle/>
        <a:p>
          <a:r>
            <a:rPr lang="es-AR" sz="2400" dirty="0" smtClean="0"/>
            <a:t>Es importante recuperar las voces de los diferentes actores institucionales surgidas de los registros y evaluaciones de las jornadas de los años anteriores y de las evaluaciones curriculares. </a:t>
          </a:r>
          <a:endParaRPr lang="es-AR" sz="2400" dirty="0"/>
        </a:p>
      </dgm:t>
    </dgm:pt>
    <dgm:pt modelId="{4DE123F8-9999-4272-BBFB-3D3F32A52003}" type="parTrans" cxnId="{BAB53949-0EA0-4A8B-8CB4-338F831107EB}">
      <dgm:prSet/>
      <dgm:spPr/>
      <dgm:t>
        <a:bodyPr/>
        <a:lstStyle/>
        <a:p>
          <a:endParaRPr lang="es-AR"/>
        </a:p>
      </dgm:t>
    </dgm:pt>
    <dgm:pt modelId="{5FA2ABAF-2B80-436A-814B-1CDEC4F60570}" type="sibTrans" cxnId="{BAB53949-0EA0-4A8B-8CB4-338F831107EB}">
      <dgm:prSet/>
      <dgm:spPr/>
      <dgm:t>
        <a:bodyPr/>
        <a:lstStyle/>
        <a:p>
          <a:endParaRPr lang="es-AR"/>
        </a:p>
      </dgm:t>
    </dgm:pt>
    <dgm:pt modelId="{C8D1A7B1-CEAB-4D39-BB60-3A74D410A486}">
      <dgm:prSet phldrT="[Texto]" phldr="1"/>
      <dgm:spPr/>
      <dgm:t>
        <a:bodyPr/>
        <a:lstStyle/>
        <a:p>
          <a:endParaRPr lang="es-AR" dirty="0"/>
        </a:p>
      </dgm:t>
    </dgm:pt>
    <dgm:pt modelId="{54CDCC5A-C5D7-4E59-9540-A562BDBDFC12}" type="parTrans" cxnId="{C4FBF413-00D7-40B8-A8CE-187A68BAD6ED}">
      <dgm:prSet/>
      <dgm:spPr/>
      <dgm:t>
        <a:bodyPr/>
        <a:lstStyle/>
        <a:p>
          <a:endParaRPr lang="es-AR"/>
        </a:p>
      </dgm:t>
    </dgm:pt>
    <dgm:pt modelId="{EA80D403-79EC-47A9-92E6-FC7948BD1703}" type="sibTrans" cxnId="{C4FBF413-00D7-40B8-A8CE-187A68BAD6ED}">
      <dgm:prSet/>
      <dgm:spPr/>
      <dgm:t>
        <a:bodyPr/>
        <a:lstStyle/>
        <a:p>
          <a:endParaRPr lang="es-AR"/>
        </a:p>
      </dgm:t>
    </dgm:pt>
    <dgm:pt modelId="{404D7AE1-7F80-4880-885B-BE40AAE9BB55}">
      <dgm:prSet phldrT="[Texto]" phldr="1"/>
      <dgm:spPr/>
      <dgm:t>
        <a:bodyPr/>
        <a:lstStyle/>
        <a:p>
          <a:endParaRPr lang="es-AR" dirty="0"/>
        </a:p>
      </dgm:t>
    </dgm:pt>
    <dgm:pt modelId="{6916446C-5418-4777-B338-AB9AA1B17EDD}">
      <dgm:prSet phldrT="[Texto]" phldr="1"/>
      <dgm:spPr/>
      <dgm:t>
        <a:bodyPr/>
        <a:lstStyle/>
        <a:p>
          <a:endParaRPr lang="es-AR" dirty="0"/>
        </a:p>
      </dgm:t>
    </dgm:pt>
    <dgm:pt modelId="{609AFADF-08AF-4F33-9C20-FD1CA8B20D64}">
      <dgm:prSet phldrT="[Texto]" custT="1"/>
      <dgm:spPr/>
      <dgm:t>
        <a:bodyPr/>
        <a:lstStyle/>
        <a:p>
          <a:r>
            <a:rPr lang="es-AR" sz="2400" dirty="0" smtClean="0"/>
            <a:t>Se sugiere leer detenidamente la propuesta de cada uno de los ejes discutiendo y pensando cuáles de ellos son relevantes para el abordaje de estas cuestiones</a:t>
          </a:r>
          <a:endParaRPr lang="es-AR" sz="2400" dirty="0"/>
        </a:p>
      </dgm:t>
    </dgm:pt>
    <dgm:pt modelId="{22C41E78-E3E1-43AA-94F5-AEDA079CADAA}" type="sibTrans" cxnId="{FE77D9D0-2448-4BEF-9C0B-03D126D93A77}">
      <dgm:prSet/>
      <dgm:spPr/>
      <dgm:t>
        <a:bodyPr/>
        <a:lstStyle/>
        <a:p>
          <a:endParaRPr lang="es-AR"/>
        </a:p>
      </dgm:t>
    </dgm:pt>
    <dgm:pt modelId="{8529990B-8ADD-464F-8219-631B2AEC3AD2}" type="parTrans" cxnId="{FE77D9D0-2448-4BEF-9C0B-03D126D93A77}">
      <dgm:prSet/>
      <dgm:spPr/>
      <dgm:t>
        <a:bodyPr/>
        <a:lstStyle/>
        <a:p>
          <a:endParaRPr lang="es-AR"/>
        </a:p>
      </dgm:t>
    </dgm:pt>
    <dgm:pt modelId="{DE89E705-0033-4276-966C-94F38F737C0D}" type="sibTrans" cxnId="{07FAFB3A-6A12-4699-9F72-18628E06C626}">
      <dgm:prSet/>
      <dgm:spPr/>
      <dgm:t>
        <a:bodyPr/>
        <a:lstStyle/>
        <a:p>
          <a:endParaRPr lang="es-AR"/>
        </a:p>
      </dgm:t>
    </dgm:pt>
    <dgm:pt modelId="{950D4FA8-06CF-4948-8455-EAF0E181240D}" type="parTrans" cxnId="{07FAFB3A-6A12-4699-9F72-18628E06C626}">
      <dgm:prSet/>
      <dgm:spPr/>
      <dgm:t>
        <a:bodyPr/>
        <a:lstStyle/>
        <a:p>
          <a:endParaRPr lang="es-AR"/>
        </a:p>
      </dgm:t>
    </dgm:pt>
    <dgm:pt modelId="{D5B0C4D3-85E7-4692-81A7-0747C1CC4D52}" type="sibTrans" cxnId="{9EDB9FD5-CEF5-4F71-9480-75FE3D1A60A7}">
      <dgm:prSet/>
      <dgm:spPr/>
      <dgm:t>
        <a:bodyPr/>
        <a:lstStyle/>
        <a:p>
          <a:endParaRPr lang="es-AR"/>
        </a:p>
      </dgm:t>
    </dgm:pt>
    <dgm:pt modelId="{653CFFA1-6EDD-4BBD-8A68-B02D4C5C56F1}" type="parTrans" cxnId="{9EDB9FD5-CEF5-4F71-9480-75FE3D1A60A7}">
      <dgm:prSet/>
      <dgm:spPr/>
      <dgm:t>
        <a:bodyPr/>
        <a:lstStyle/>
        <a:p>
          <a:endParaRPr lang="es-AR"/>
        </a:p>
      </dgm:t>
    </dgm:pt>
    <dgm:pt modelId="{7825FFF9-02F1-4642-955D-D22B463D13A4}" type="pres">
      <dgm:prSet presAssocID="{951FC9D1-6084-4274-94B3-2B10E745C7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8C2F367-06EB-4C03-841C-55299EE592CA}" type="pres">
      <dgm:prSet presAssocID="{EF5730B0-E6BD-4AF5-8734-EC9061D5DA90}" presName="parentLin" presStyleCnt="0"/>
      <dgm:spPr/>
      <dgm:t>
        <a:bodyPr/>
        <a:lstStyle/>
        <a:p>
          <a:endParaRPr lang="es-AR"/>
        </a:p>
      </dgm:t>
    </dgm:pt>
    <dgm:pt modelId="{5662786D-B8A5-493F-981F-8DCAE14E8ED7}" type="pres">
      <dgm:prSet presAssocID="{EF5730B0-E6BD-4AF5-8734-EC9061D5DA90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3DF2CB2B-7914-4433-A968-E47BF91CFB49}" type="pres">
      <dgm:prSet presAssocID="{EF5730B0-E6BD-4AF5-8734-EC9061D5DA90}" presName="parentText" presStyleLbl="node1" presStyleIdx="0" presStyleCnt="3" custScaleX="123388" custScaleY="24809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EA82932-2884-4D10-98D7-397D994D2A12}" type="pres">
      <dgm:prSet presAssocID="{EF5730B0-E6BD-4AF5-8734-EC9061D5DA90}" presName="negativeSpace" presStyleCnt="0"/>
      <dgm:spPr/>
      <dgm:t>
        <a:bodyPr/>
        <a:lstStyle/>
        <a:p>
          <a:endParaRPr lang="es-AR"/>
        </a:p>
      </dgm:t>
    </dgm:pt>
    <dgm:pt modelId="{6964520F-B6BE-4157-AC6A-97EF1E8F35E3}" type="pres">
      <dgm:prSet presAssocID="{EF5730B0-E6BD-4AF5-8734-EC9061D5DA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07F1933-7442-4238-AAF4-FE6E62EF5169}" type="pres">
      <dgm:prSet presAssocID="{0E76FFB1-511F-4B65-8CA3-EFFA2533CB89}" presName="spaceBetweenRectangles" presStyleCnt="0"/>
      <dgm:spPr/>
      <dgm:t>
        <a:bodyPr/>
        <a:lstStyle/>
        <a:p>
          <a:endParaRPr lang="es-AR"/>
        </a:p>
      </dgm:t>
    </dgm:pt>
    <dgm:pt modelId="{C579466A-F4E3-4403-B9FA-C05AB6673020}" type="pres">
      <dgm:prSet presAssocID="{609AFADF-08AF-4F33-9C20-FD1CA8B20D64}" presName="parentLin" presStyleCnt="0"/>
      <dgm:spPr/>
      <dgm:t>
        <a:bodyPr/>
        <a:lstStyle/>
        <a:p>
          <a:endParaRPr lang="es-AR"/>
        </a:p>
      </dgm:t>
    </dgm:pt>
    <dgm:pt modelId="{B060B723-4B41-4E8F-ABD5-BA04ADAE1A13}" type="pres">
      <dgm:prSet presAssocID="{609AFADF-08AF-4F33-9C20-FD1CA8B20D64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AFEF014E-9B92-459D-BDD4-293302AAFBFB}" type="pres">
      <dgm:prSet presAssocID="{609AFADF-08AF-4F33-9C20-FD1CA8B20D64}" presName="parentText" presStyleLbl="node1" presStyleIdx="1" presStyleCnt="3" custScaleX="125916" custScaleY="205954" custLinFactNeighborX="6195" custLinFactNeighborY="1672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AA8A37-A290-4909-B4D1-063D5CEB5449}" type="pres">
      <dgm:prSet presAssocID="{609AFADF-08AF-4F33-9C20-FD1CA8B20D64}" presName="negativeSpace" presStyleCnt="0"/>
      <dgm:spPr/>
      <dgm:t>
        <a:bodyPr/>
        <a:lstStyle/>
        <a:p>
          <a:endParaRPr lang="es-AR"/>
        </a:p>
      </dgm:t>
    </dgm:pt>
    <dgm:pt modelId="{B079F73D-31AA-4BA3-AC03-51E0426E6E6B}" type="pres">
      <dgm:prSet presAssocID="{609AFADF-08AF-4F33-9C20-FD1CA8B20D6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8239F5-76AC-474D-BC6F-87DF67E78197}" type="pres">
      <dgm:prSet presAssocID="{22C41E78-E3E1-43AA-94F5-AEDA079CADAA}" presName="spaceBetweenRectangles" presStyleCnt="0"/>
      <dgm:spPr/>
      <dgm:t>
        <a:bodyPr/>
        <a:lstStyle/>
        <a:p>
          <a:endParaRPr lang="es-AR"/>
        </a:p>
      </dgm:t>
    </dgm:pt>
    <dgm:pt modelId="{5166BFD8-CD29-4BFD-89CE-8104837BE08B}" type="pres">
      <dgm:prSet presAssocID="{98412E3D-0F70-4A41-9ADD-3106708BC6BD}" presName="parentLin" presStyleCnt="0"/>
      <dgm:spPr/>
      <dgm:t>
        <a:bodyPr/>
        <a:lstStyle/>
        <a:p>
          <a:endParaRPr lang="es-AR"/>
        </a:p>
      </dgm:t>
    </dgm:pt>
    <dgm:pt modelId="{CA934C1F-B190-4FDA-B75C-39232422626C}" type="pres">
      <dgm:prSet presAssocID="{98412E3D-0F70-4A41-9ADD-3106708BC6BD}" presName="parentLeftMargin" presStyleLbl="node1" presStyleIdx="1" presStyleCnt="3"/>
      <dgm:spPr/>
      <dgm:t>
        <a:bodyPr/>
        <a:lstStyle/>
        <a:p>
          <a:endParaRPr lang="es-AR"/>
        </a:p>
      </dgm:t>
    </dgm:pt>
    <dgm:pt modelId="{51464BA4-7841-4D55-A479-3B22B87D59D5}" type="pres">
      <dgm:prSet presAssocID="{98412E3D-0F70-4A41-9ADD-3106708BC6BD}" presName="parentText" presStyleLbl="node1" presStyleIdx="2" presStyleCnt="3" custScaleX="125032" custScaleY="258931" custLinFactNeighborX="6195" custLinFactNeighborY="3490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9CC79B-4904-47FA-B0A9-34AE5BBE66F5}" type="pres">
      <dgm:prSet presAssocID="{98412E3D-0F70-4A41-9ADD-3106708BC6BD}" presName="negativeSpace" presStyleCnt="0"/>
      <dgm:spPr/>
      <dgm:t>
        <a:bodyPr/>
        <a:lstStyle/>
        <a:p>
          <a:endParaRPr lang="es-AR"/>
        </a:p>
      </dgm:t>
    </dgm:pt>
    <dgm:pt modelId="{C3569C7E-CA63-49B6-AF1E-3FC1D3D513A2}" type="pres">
      <dgm:prSet presAssocID="{98412E3D-0F70-4A41-9ADD-3106708BC6B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BD30FAE-328E-4C50-A705-42B032FD7CE8}" type="presOf" srcId="{C8D1A7B1-CEAB-4D39-BB60-3A74D410A486}" destId="{C3569C7E-CA63-49B6-AF1E-3FC1D3D513A2}" srcOrd="0" destOrd="0" presId="urn:microsoft.com/office/officeart/2005/8/layout/list1"/>
    <dgm:cxn modelId="{22198C44-41DB-4CD7-BB21-C02478EA56F4}" type="presOf" srcId="{EF5730B0-E6BD-4AF5-8734-EC9061D5DA90}" destId="{5662786D-B8A5-493F-981F-8DCAE14E8ED7}" srcOrd="0" destOrd="0" presId="urn:microsoft.com/office/officeart/2005/8/layout/list1"/>
    <dgm:cxn modelId="{6B3DA2A5-E815-4DA1-B74A-48F444487F52}" type="presOf" srcId="{404D7AE1-7F80-4880-885B-BE40AAE9BB55}" destId="{B079F73D-31AA-4BA3-AC03-51E0426E6E6B}" srcOrd="0" destOrd="1" presId="urn:microsoft.com/office/officeart/2005/8/layout/list1"/>
    <dgm:cxn modelId="{0497DAA9-F73A-4B00-AF45-C055451EEBD5}" type="presOf" srcId="{EF5730B0-E6BD-4AF5-8734-EC9061D5DA90}" destId="{3DF2CB2B-7914-4433-A968-E47BF91CFB49}" srcOrd="1" destOrd="0" presId="urn:microsoft.com/office/officeart/2005/8/layout/list1"/>
    <dgm:cxn modelId="{BAB53949-0EA0-4A8B-8CB4-338F831107EB}" srcId="{951FC9D1-6084-4274-94B3-2B10E745C77E}" destId="{98412E3D-0F70-4A41-9ADD-3106708BC6BD}" srcOrd="2" destOrd="0" parTransId="{4DE123F8-9999-4272-BBFB-3D3F32A52003}" sibTransId="{5FA2ABAF-2B80-436A-814B-1CDEC4F60570}"/>
    <dgm:cxn modelId="{67D0E576-8A9E-4AB6-9866-EEB169D65ED6}" type="presOf" srcId="{EE1573B5-1B69-4DFA-A74E-3D431CE6E79F}" destId="{6964520F-B6BE-4157-AC6A-97EF1E8F35E3}" srcOrd="0" destOrd="0" presId="urn:microsoft.com/office/officeart/2005/8/layout/list1"/>
    <dgm:cxn modelId="{C5001356-F5C3-40D7-9600-90DE4EC4B7CF}" type="presOf" srcId="{609AFADF-08AF-4F33-9C20-FD1CA8B20D64}" destId="{B060B723-4B41-4E8F-ABD5-BA04ADAE1A13}" srcOrd="0" destOrd="0" presId="urn:microsoft.com/office/officeart/2005/8/layout/list1"/>
    <dgm:cxn modelId="{41960E62-F7B0-4619-82B8-2595B0DD4B29}" type="presOf" srcId="{98412E3D-0F70-4A41-9ADD-3106708BC6BD}" destId="{51464BA4-7841-4D55-A479-3B22B87D59D5}" srcOrd="1" destOrd="0" presId="urn:microsoft.com/office/officeart/2005/8/layout/list1"/>
    <dgm:cxn modelId="{7DE92522-D523-4E35-BA92-A935E0603823}" type="presOf" srcId="{609AFADF-08AF-4F33-9C20-FD1CA8B20D64}" destId="{AFEF014E-9B92-459D-BDD4-293302AAFBFB}" srcOrd="1" destOrd="0" presId="urn:microsoft.com/office/officeart/2005/8/layout/list1"/>
    <dgm:cxn modelId="{DCD4F8B7-8958-4B86-BE79-826B2711CF9F}" type="presOf" srcId="{6916446C-5418-4777-B338-AB9AA1B17EDD}" destId="{B079F73D-31AA-4BA3-AC03-51E0426E6E6B}" srcOrd="0" destOrd="0" presId="urn:microsoft.com/office/officeart/2005/8/layout/list1"/>
    <dgm:cxn modelId="{9EDB9FD5-CEF5-4F71-9480-75FE3D1A60A7}" srcId="{609AFADF-08AF-4F33-9C20-FD1CA8B20D64}" destId="{6916446C-5418-4777-B338-AB9AA1B17EDD}" srcOrd="0" destOrd="0" parTransId="{653CFFA1-6EDD-4BBD-8A68-B02D4C5C56F1}" sibTransId="{D5B0C4D3-85E7-4692-81A7-0747C1CC4D52}"/>
    <dgm:cxn modelId="{FE77D9D0-2448-4BEF-9C0B-03D126D93A77}" srcId="{951FC9D1-6084-4274-94B3-2B10E745C77E}" destId="{609AFADF-08AF-4F33-9C20-FD1CA8B20D64}" srcOrd="1" destOrd="0" parTransId="{8529990B-8ADD-464F-8219-631B2AEC3AD2}" sibTransId="{22C41E78-E3E1-43AA-94F5-AEDA079CADAA}"/>
    <dgm:cxn modelId="{07FAFB3A-6A12-4699-9F72-18628E06C626}" srcId="{609AFADF-08AF-4F33-9C20-FD1CA8B20D64}" destId="{404D7AE1-7F80-4880-885B-BE40AAE9BB55}" srcOrd="1" destOrd="0" parTransId="{950D4FA8-06CF-4948-8455-EAF0E181240D}" sibTransId="{DE89E705-0033-4276-966C-94F38F737C0D}"/>
    <dgm:cxn modelId="{A5FE1F33-6106-417E-B8C7-F30B7B627AF3}" srcId="{951FC9D1-6084-4274-94B3-2B10E745C77E}" destId="{EF5730B0-E6BD-4AF5-8734-EC9061D5DA90}" srcOrd="0" destOrd="0" parTransId="{5A1DFBDE-DC51-4847-AFCD-8AF873EA6983}" sibTransId="{0E76FFB1-511F-4B65-8CA3-EFFA2533CB89}"/>
    <dgm:cxn modelId="{83D3A631-7CF6-491A-9BFD-3C0CD93C908E}" srcId="{EF5730B0-E6BD-4AF5-8734-EC9061D5DA90}" destId="{EE1573B5-1B69-4DFA-A74E-3D431CE6E79F}" srcOrd="0" destOrd="0" parTransId="{2A9D31A5-5BCD-434B-9101-D02BF58E6E2C}" sibTransId="{B72B78D1-50F6-449E-8D5F-6074DA89A4CB}"/>
    <dgm:cxn modelId="{9A1FFD0A-F655-4CEC-9D6E-8FCDB164B925}" type="presOf" srcId="{98412E3D-0F70-4A41-9ADD-3106708BC6BD}" destId="{CA934C1F-B190-4FDA-B75C-39232422626C}" srcOrd="0" destOrd="0" presId="urn:microsoft.com/office/officeart/2005/8/layout/list1"/>
    <dgm:cxn modelId="{0CC4E1BB-6515-4C4B-AC1F-43EE17B31247}" type="presOf" srcId="{951FC9D1-6084-4274-94B3-2B10E745C77E}" destId="{7825FFF9-02F1-4642-955D-D22B463D13A4}" srcOrd="0" destOrd="0" presId="urn:microsoft.com/office/officeart/2005/8/layout/list1"/>
    <dgm:cxn modelId="{C4FBF413-00D7-40B8-A8CE-187A68BAD6ED}" srcId="{98412E3D-0F70-4A41-9ADD-3106708BC6BD}" destId="{C8D1A7B1-CEAB-4D39-BB60-3A74D410A486}" srcOrd="0" destOrd="0" parTransId="{54CDCC5A-C5D7-4E59-9540-A562BDBDFC12}" sibTransId="{EA80D403-79EC-47A9-92E6-FC7948BD1703}"/>
    <dgm:cxn modelId="{56725A46-B7D4-4078-895C-BB34E9427BD0}" type="presParOf" srcId="{7825FFF9-02F1-4642-955D-D22B463D13A4}" destId="{58C2F367-06EB-4C03-841C-55299EE592CA}" srcOrd="0" destOrd="0" presId="urn:microsoft.com/office/officeart/2005/8/layout/list1"/>
    <dgm:cxn modelId="{6B349349-472B-4A73-AFE1-4AA4B63D1E09}" type="presParOf" srcId="{58C2F367-06EB-4C03-841C-55299EE592CA}" destId="{5662786D-B8A5-493F-981F-8DCAE14E8ED7}" srcOrd="0" destOrd="0" presId="urn:microsoft.com/office/officeart/2005/8/layout/list1"/>
    <dgm:cxn modelId="{3C8C6471-F8F0-4186-826F-E4105E6353A7}" type="presParOf" srcId="{58C2F367-06EB-4C03-841C-55299EE592CA}" destId="{3DF2CB2B-7914-4433-A968-E47BF91CFB49}" srcOrd="1" destOrd="0" presId="urn:microsoft.com/office/officeart/2005/8/layout/list1"/>
    <dgm:cxn modelId="{9BD6ED68-23F7-49CF-B676-6E65BBEF6BE7}" type="presParOf" srcId="{7825FFF9-02F1-4642-955D-D22B463D13A4}" destId="{1EA82932-2884-4D10-98D7-397D994D2A12}" srcOrd="1" destOrd="0" presId="urn:microsoft.com/office/officeart/2005/8/layout/list1"/>
    <dgm:cxn modelId="{2DA406E6-383A-4B3D-AB3D-A4D10FCD0012}" type="presParOf" srcId="{7825FFF9-02F1-4642-955D-D22B463D13A4}" destId="{6964520F-B6BE-4157-AC6A-97EF1E8F35E3}" srcOrd="2" destOrd="0" presId="urn:microsoft.com/office/officeart/2005/8/layout/list1"/>
    <dgm:cxn modelId="{E5A79A37-5E3E-4BEF-8FE0-E7C354D76353}" type="presParOf" srcId="{7825FFF9-02F1-4642-955D-D22B463D13A4}" destId="{907F1933-7442-4238-AAF4-FE6E62EF5169}" srcOrd="3" destOrd="0" presId="urn:microsoft.com/office/officeart/2005/8/layout/list1"/>
    <dgm:cxn modelId="{D1E9C3E7-42B2-45E2-8DCF-79FFD86A6685}" type="presParOf" srcId="{7825FFF9-02F1-4642-955D-D22B463D13A4}" destId="{C579466A-F4E3-4403-B9FA-C05AB6673020}" srcOrd="4" destOrd="0" presId="urn:microsoft.com/office/officeart/2005/8/layout/list1"/>
    <dgm:cxn modelId="{FFDB0B1E-A67A-4AC9-BA1E-05064D522CDF}" type="presParOf" srcId="{C579466A-F4E3-4403-B9FA-C05AB6673020}" destId="{B060B723-4B41-4E8F-ABD5-BA04ADAE1A13}" srcOrd="0" destOrd="0" presId="urn:microsoft.com/office/officeart/2005/8/layout/list1"/>
    <dgm:cxn modelId="{14703A1F-CFAB-4BED-B759-A884135BC5C9}" type="presParOf" srcId="{C579466A-F4E3-4403-B9FA-C05AB6673020}" destId="{AFEF014E-9B92-459D-BDD4-293302AAFBFB}" srcOrd="1" destOrd="0" presId="urn:microsoft.com/office/officeart/2005/8/layout/list1"/>
    <dgm:cxn modelId="{8A1FE170-6DA1-4A86-98F5-FEC0AE9A7C23}" type="presParOf" srcId="{7825FFF9-02F1-4642-955D-D22B463D13A4}" destId="{DFAA8A37-A290-4909-B4D1-063D5CEB5449}" srcOrd="5" destOrd="0" presId="urn:microsoft.com/office/officeart/2005/8/layout/list1"/>
    <dgm:cxn modelId="{2527412E-9FA2-42AF-ABA9-96B229AE5FFB}" type="presParOf" srcId="{7825FFF9-02F1-4642-955D-D22B463D13A4}" destId="{B079F73D-31AA-4BA3-AC03-51E0426E6E6B}" srcOrd="6" destOrd="0" presId="urn:microsoft.com/office/officeart/2005/8/layout/list1"/>
    <dgm:cxn modelId="{EC410F1F-99AD-4F87-8C5A-A89ACED3A603}" type="presParOf" srcId="{7825FFF9-02F1-4642-955D-D22B463D13A4}" destId="{BB8239F5-76AC-474D-BC6F-87DF67E78197}" srcOrd="7" destOrd="0" presId="urn:microsoft.com/office/officeart/2005/8/layout/list1"/>
    <dgm:cxn modelId="{A7218C86-8F5C-46E7-B6A8-9A380B7CA7D7}" type="presParOf" srcId="{7825FFF9-02F1-4642-955D-D22B463D13A4}" destId="{5166BFD8-CD29-4BFD-89CE-8104837BE08B}" srcOrd="8" destOrd="0" presId="urn:microsoft.com/office/officeart/2005/8/layout/list1"/>
    <dgm:cxn modelId="{57249400-D143-4BEC-89ED-AF866E59620F}" type="presParOf" srcId="{5166BFD8-CD29-4BFD-89CE-8104837BE08B}" destId="{CA934C1F-B190-4FDA-B75C-39232422626C}" srcOrd="0" destOrd="0" presId="urn:microsoft.com/office/officeart/2005/8/layout/list1"/>
    <dgm:cxn modelId="{4719B4B0-CF39-44E0-9C13-3D6FD3D810CF}" type="presParOf" srcId="{5166BFD8-CD29-4BFD-89CE-8104837BE08B}" destId="{51464BA4-7841-4D55-A479-3B22B87D59D5}" srcOrd="1" destOrd="0" presId="urn:microsoft.com/office/officeart/2005/8/layout/list1"/>
    <dgm:cxn modelId="{50C084B7-C406-42E1-B638-89C460C5FD69}" type="presParOf" srcId="{7825FFF9-02F1-4642-955D-D22B463D13A4}" destId="{B69CC79B-4904-47FA-B0A9-34AE5BBE66F5}" srcOrd="9" destOrd="0" presId="urn:microsoft.com/office/officeart/2005/8/layout/list1"/>
    <dgm:cxn modelId="{5F02F636-6D36-4CC0-820F-EDB564FBED0C}" type="presParOf" srcId="{7825FFF9-02F1-4642-955D-D22B463D13A4}" destId="{C3569C7E-CA63-49B6-AF1E-3FC1D3D513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7B9D4-303E-4947-9792-3C4004BE089D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6348C456-9C7D-44B0-B433-74FE42E2E89C}">
      <dgm:prSet phldrT="[Texto]" custT="1"/>
      <dgm:spPr/>
      <dgm:t>
        <a:bodyPr/>
        <a:lstStyle/>
        <a:p>
          <a:r>
            <a:rPr lang="es-AR" sz="2000" dirty="0" smtClean="0">
              <a:latin typeface="Century Gothic" panose="020B0502020202020204" pitchFamily="34" charset="0"/>
            </a:rPr>
            <a:t>y/o a grupos específicos (de un campo de formación, de un año de cursada, etc.) dependiendo de las prioridades y necesidades institucionales</a:t>
          </a:r>
          <a:endParaRPr lang="es-AR" sz="2000" dirty="0">
            <a:latin typeface="Century Gothic" panose="020B0502020202020204" pitchFamily="34" charset="0"/>
          </a:endParaRPr>
        </a:p>
      </dgm:t>
    </dgm:pt>
    <dgm:pt modelId="{730E09B0-1E71-405B-A9E6-CCFC08738643}" type="parTrans" cxnId="{0A1AF713-2CF1-4D2D-AAE3-4AC6042B83C5}">
      <dgm:prSet/>
      <dgm:spPr/>
      <dgm:t>
        <a:bodyPr/>
        <a:lstStyle/>
        <a:p>
          <a:endParaRPr lang="es-AR"/>
        </a:p>
      </dgm:t>
    </dgm:pt>
    <dgm:pt modelId="{C320DF7D-2D57-46A4-863C-80B00664CFA1}" type="sibTrans" cxnId="{0A1AF713-2CF1-4D2D-AAE3-4AC6042B83C5}">
      <dgm:prSet/>
      <dgm:spPr/>
      <dgm:t>
        <a:bodyPr/>
        <a:lstStyle/>
        <a:p>
          <a:endParaRPr lang="es-AR"/>
        </a:p>
      </dgm:t>
    </dgm:pt>
    <dgm:pt modelId="{A7F2CD37-D90F-4368-9BD4-32B959167A25}">
      <dgm:prSet phldrT="[Texto]"/>
      <dgm:spPr/>
      <dgm:t>
        <a:bodyPr/>
        <a:lstStyle/>
        <a:p>
          <a:r>
            <a:rPr lang="es-AR" dirty="0" smtClean="0">
              <a:latin typeface="Century Gothic" panose="020B0502020202020204" pitchFamily="34" charset="0"/>
            </a:rPr>
            <a:t>Las jornadas, igualmente, estarán destinadas a todo el plantel docente de la institución con el fin de socializar los procesos, acuerdos y producciones a través de la organización de grupos, mesas de trabajo, presentaciones, etc</a:t>
          </a:r>
          <a:r>
            <a:rPr lang="es-AR" dirty="0" smtClean="0"/>
            <a:t>.</a:t>
          </a:r>
          <a:endParaRPr lang="es-AR" dirty="0"/>
        </a:p>
      </dgm:t>
    </dgm:pt>
    <dgm:pt modelId="{3814BABC-E113-4DB7-BF43-D23ECEE0B09D}" type="parTrans" cxnId="{981D3160-63DC-4694-87A8-3F3B9074C9AD}">
      <dgm:prSet/>
      <dgm:spPr/>
      <dgm:t>
        <a:bodyPr/>
        <a:lstStyle/>
        <a:p>
          <a:endParaRPr lang="es-AR"/>
        </a:p>
      </dgm:t>
    </dgm:pt>
    <dgm:pt modelId="{788C0E17-0C51-439A-A0BC-771EF1A72919}" type="sibTrans" cxnId="{981D3160-63DC-4694-87A8-3F3B9074C9AD}">
      <dgm:prSet/>
      <dgm:spPr/>
      <dgm:t>
        <a:bodyPr/>
        <a:lstStyle/>
        <a:p>
          <a:endParaRPr lang="es-AR"/>
        </a:p>
      </dgm:t>
    </dgm:pt>
    <dgm:pt modelId="{B023856D-089F-4EBB-A182-90303A40112A}">
      <dgm:prSet custT="1"/>
      <dgm:spPr/>
      <dgm:t>
        <a:bodyPr/>
        <a:lstStyle/>
        <a:p>
          <a:r>
            <a:rPr lang="es-AR" sz="2200" dirty="0" smtClean="0">
              <a:latin typeface="Century Gothic" panose="020B0502020202020204" pitchFamily="34" charset="0"/>
            </a:rPr>
            <a:t>Podrán involucrar al conjunto de los docentes de la institución</a:t>
          </a:r>
          <a:endParaRPr lang="es-AR" sz="2200" dirty="0">
            <a:latin typeface="Century Gothic" panose="020B0502020202020204" pitchFamily="34" charset="0"/>
          </a:endParaRPr>
        </a:p>
      </dgm:t>
    </dgm:pt>
    <dgm:pt modelId="{08B9F700-09BD-4652-BED6-05584DC8EA35}" type="parTrans" cxnId="{EB0BCAB5-1DB2-4E0A-90FB-EF23AF02B56B}">
      <dgm:prSet/>
      <dgm:spPr/>
      <dgm:t>
        <a:bodyPr/>
        <a:lstStyle/>
        <a:p>
          <a:endParaRPr lang="es-AR"/>
        </a:p>
      </dgm:t>
    </dgm:pt>
    <dgm:pt modelId="{F448738A-06BF-4D25-A9BC-C8BA68946518}" type="sibTrans" cxnId="{EB0BCAB5-1DB2-4E0A-90FB-EF23AF02B56B}">
      <dgm:prSet/>
      <dgm:spPr/>
      <dgm:t>
        <a:bodyPr/>
        <a:lstStyle/>
        <a:p>
          <a:endParaRPr lang="es-AR"/>
        </a:p>
      </dgm:t>
    </dgm:pt>
    <dgm:pt modelId="{F4416E75-C8CD-4114-83F5-03F1C13B3515}" type="pres">
      <dgm:prSet presAssocID="{83B7B9D4-303E-4947-9792-3C4004BE0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719B051-5F4F-4A5C-8566-47D5055B8998}" type="pres">
      <dgm:prSet presAssocID="{B023856D-089F-4EBB-A182-90303A4011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AF233D-DCBC-497A-A55F-48B1E8681D63}" type="pres">
      <dgm:prSet presAssocID="{F448738A-06BF-4D25-A9BC-C8BA68946518}" presName="sibTrans" presStyleCnt="0"/>
      <dgm:spPr/>
      <dgm:t>
        <a:bodyPr/>
        <a:lstStyle/>
        <a:p>
          <a:endParaRPr lang="es-AR"/>
        </a:p>
      </dgm:t>
    </dgm:pt>
    <dgm:pt modelId="{B7554401-79B3-40D9-9BB5-7F7370FBD52C}" type="pres">
      <dgm:prSet presAssocID="{6348C456-9C7D-44B0-B433-74FE42E2E8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314079-BB74-46EB-AC2A-59C57D7DD88B}" type="pres">
      <dgm:prSet presAssocID="{C320DF7D-2D57-46A4-863C-80B00664CFA1}" presName="sibTrans" presStyleCnt="0"/>
      <dgm:spPr/>
      <dgm:t>
        <a:bodyPr/>
        <a:lstStyle/>
        <a:p>
          <a:endParaRPr lang="es-AR"/>
        </a:p>
      </dgm:t>
    </dgm:pt>
    <dgm:pt modelId="{B5438B59-CE52-47EA-8CE5-EEA8DF3B0354}" type="pres">
      <dgm:prSet presAssocID="{A7F2CD37-D90F-4368-9BD4-32B959167A25}" presName="node" presStyleLbl="node1" presStyleIdx="2" presStyleCnt="3" custScaleX="174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64DC22C-2380-4FFC-90BF-700577D35762}" type="presOf" srcId="{B023856D-089F-4EBB-A182-90303A40112A}" destId="{9719B051-5F4F-4A5C-8566-47D5055B8998}" srcOrd="0" destOrd="0" presId="urn:microsoft.com/office/officeart/2005/8/layout/default#1"/>
    <dgm:cxn modelId="{0A1AF713-2CF1-4D2D-AAE3-4AC6042B83C5}" srcId="{83B7B9D4-303E-4947-9792-3C4004BE089D}" destId="{6348C456-9C7D-44B0-B433-74FE42E2E89C}" srcOrd="1" destOrd="0" parTransId="{730E09B0-1E71-405B-A9E6-CCFC08738643}" sibTransId="{C320DF7D-2D57-46A4-863C-80B00664CFA1}"/>
    <dgm:cxn modelId="{D8A59106-4A37-42B1-8A21-57AD1992FC76}" type="presOf" srcId="{A7F2CD37-D90F-4368-9BD4-32B959167A25}" destId="{B5438B59-CE52-47EA-8CE5-EEA8DF3B0354}" srcOrd="0" destOrd="0" presId="urn:microsoft.com/office/officeart/2005/8/layout/default#1"/>
    <dgm:cxn modelId="{981D3160-63DC-4694-87A8-3F3B9074C9AD}" srcId="{83B7B9D4-303E-4947-9792-3C4004BE089D}" destId="{A7F2CD37-D90F-4368-9BD4-32B959167A25}" srcOrd="2" destOrd="0" parTransId="{3814BABC-E113-4DB7-BF43-D23ECEE0B09D}" sibTransId="{788C0E17-0C51-439A-A0BC-771EF1A72919}"/>
    <dgm:cxn modelId="{97D554F4-2F7D-495E-8997-57BC552C7A86}" type="presOf" srcId="{83B7B9D4-303E-4947-9792-3C4004BE089D}" destId="{F4416E75-C8CD-4114-83F5-03F1C13B3515}" srcOrd="0" destOrd="0" presId="urn:microsoft.com/office/officeart/2005/8/layout/default#1"/>
    <dgm:cxn modelId="{C40805DF-786E-4952-B911-09D73B3F59C2}" type="presOf" srcId="{6348C456-9C7D-44B0-B433-74FE42E2E89C}" destId="{B7554401-79B3-40D9-9BB5-7F7370FBD52C}" srcOrd="0" destOrd="0" presId="urn:microsoft.com/office/officeart/2005/8/layout/default#1"/>
    <dgm:cxn modelId="{EB0BCAB5-1DB2-4E0A-90FB-EF23AF02B56B}" srcId="{83B7B9D4-303E-4947-9792-3C4004BE089D}" destId="{B023856D-089F-4EBB-A182-90303A40112A}" srcOrd="0" destOrd="0" parTransId="{08B9F700-09BD-4652-BED6-05584DC8EA35}" sibTransId="{F448738A-06BF-4D25-A9BC-C8BA68946518}"/>
    <dgm:cxn modelId="{5B475732-138D-4BF2-B23E-7D0AB02B8592}" type="presParOf" srcId="{F4416E75-C8CD-4114-83F5-03F1C13B3515}" destId="{9719B051-5F4F-4A5C-8566-47D5055B8998}" srcOrd="0" destOrd="0" presId="urn:microsoft.com/office/officeart/2005/8/layout/default#1"/>
    <dgm:cxn modelId="{2AB06E55-890E-4D85-8F87-0B0E2821C907}" type="presParOf" srcId="{F4416E75-C8CD-4114-83F5-03F1C13B3515}" destId="{A6AF233D-DCBC-497A-A55F-48B1E8681D63}" srcOrd="1" destOrd="0" presId="urn:microsoft.com/office/officeart/2005/8/layout/default#1"/>
    <dgm:cxn modelId="{C1D45B4C-1945-438D-8D7D-E0716603D906}" type="presParOf" srcId="{F4416E75-C8CD-4114-83F5-03F1C13B3515}" destId="{B7554401-79B3-40D9-9BB5-7F7370FBD52C}" srcOrd="2" destOrd="0" presId="urn:microsoft.com/office/officeart/2005/8/layout/default#1"/>
    <dgm:cxn modelId="{68998A2E-0261-4553-824A-8BF1AB5BF118}" type="presParOf" srcId="{F4416E75-C8CD-4114-83F5-03F1C13B3515}" destId="{68314079-BB74-46EB-AC2A-59C57D7DD88B}" srcOrd="3" destOrd="0" presId="urn:microsoft.com/office/officeart/2005/8/layout/default#1"/>
    <dgm:cxn modelId="{2997FF3D-4547-48F1-AD87-85946634E21B}" type="presParOf" srcId="{F4416E75-C8CD-4114-83F5-03F1C13B3515}" destId="{B5438B59-CE52-47EA-8CE5-EEA8DF3B035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50C9-A4B2-4364-BFBC-7C1DC785C4B2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082E-D53B-4A55-8B00-3B31B0CED9D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38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6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9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7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0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2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3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3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4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66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3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1267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0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44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82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6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2821D4-213F-4078-9757-F0D4799F1698}" type="datetimeFigureOut">
              <a:rPr lang="es-AR" smtClean="0"/>
              <a:pPr/>
              <a:t>18/7/2018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BC859-C5FC-4D9D-8655-EA781F1E4D2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1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  <p:sldLayoutId id="2147484510" r:id="rId16"/>
    <p:sldLayoutId id="21474845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0630" y="858496"/>
            <a:ext cx="5308866" cy="2592288"/>
          </a:xfrm>
        </p:spPr>
        <p:txBody>
          <a:bodyPr/>
          <a:lstStyle/>
          <a:p>
            <a:r>
              <a:rPr lang="es-A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Dispositivo de Fortalecimiento </a:t>
            </a:r>
            <a:r>
              <a:rPr lang="es-AR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Institucional </a:t>
            </a:r>
            <a:r>
              <a:rPr lang="es-A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A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_tradn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Institutos de Educación Técnica Profesional</a:t>
            </a:r>
            <a:endParaRPr lang="es-A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0630" y="4005065"/>
            <a:ext cx="5308866" cy="1224136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2018-2019</a:t>
            </a:r>
            <a:endParaRPr lang="es-AR" sz="2800" dirty="0">
              <a:solidFill>
                <a:srgbClr val="002060"/>
              </a:solidFill>
            </a:endParaRPr>
          </a:p>
        </p:txBody>
      </p:sp>
      <p:pic>
        <p:nvPicPr>
          <p:cNvPr id="4" name="1 Imagen" descr="safafaf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47384" y="332656"/>
            <a:ext cx="6415359" cy="105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5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474" t="41699" r="39992" b="5429"/>
          <a:stretch/>
        </p:blipFill>
        <p:spPr>
          <a:xfrm>
            <a:off x="611560" y="1545758"/>
            <a:ext cx="7941947" cy="4763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611560" y="530096"/>
            <a:ext cx="7941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Considerando las características de cada uno de los ejes,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siguiente cuadro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sintetiza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qué ejes se sugiere trabajar con el conjunto de los actores de la institución y cuáles </a:t>
            </a:r>
            <a:r>
              <a:rPr lang="es-A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</a:t>
            </a:r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grupos específicos: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9898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476672"/>
            <a:ext cx="7920879" cy="1075090"/>
            <a:chOff x="-69437" y="76443"/>
            <a:chExt cx="7730218" cy="1187238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-69437" y="76443"/>
              <a:ext cx="7730218" cy="1187238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4773" y="106186"/>
              <a:ext cx="7556462" cy="1117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000" b="1" dirty="0">
                  <a:solidFill>
                    <a:srgbClr val="CC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La secuencia de trabajo institucional propuesta para este dispositivo prevé las siguientes etapas</a:t>
              </a:r>
              <a:r>
                <a:rPr lang="es-AR" sz="2000" b="1" dirty="0" smtClean="0">
                  <a:latin typeface="Century Gothic" panose="020B0502020202020204" pitchFamily="34" charset="0"/>
                </a:rPr>
                <a:t>:</a:t>
              </a:r>
              <a:endParaRPr lang="es-AR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646332" y="1515718"/>
            <a:ext cx="824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Año 2018 </a:t>
            </a:r>
            <a:endParaRPr lang="es-AR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AR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s-A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ETAPA </a:t>
            </a:r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Definición de los ejes de trabajo </a:t>
            </a:r>
            <a:endParaRPr lang="es-AR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s-AR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1.1 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Presentación del Dispositivo de Fortalecimiento Institucional 2018-2019 a los Rectores de los ISFD en un Encuentro Regional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1.2</a:t>
            </a: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Definición a nivel institucional de los ejes a trabajar.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1.3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Planificación de una jornada institucional cuyo principal propósito será la presentación y discusión sobre los ejes de trabajo seleccionados. </a:t>
            </a:r>
            <a:endParaRPr lang="es-A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052736"/>
            <a:ext cx="76700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2. Elaboración del plan de trabajo institucional </a:t>
            </a:r>
            <a:endParaRPr lang="es-AR" sz="20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Planificación de una jornada institucional para elaborar el plan de trabajo 2018-2019 y/o darlo a conocer.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2.2.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Enriquecer los recursos de la caja de herramientas.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2.3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Encuentro de intercambio jurisdiccional con el objetivo de socializar los planes de trabajo con el fin de enriquecerlos y acordar criterios de seguimiento y monitoreo. </a:t>
            </a:r>
            <a:endParaRPr lang="es-A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0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4487" y="764704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Año 2019 </a:t>
            </a:r>
            <a:endParaRPr lang="es-AR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AR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3. Desarrollo del plan de trabajo institucional </a:t>
            </a: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Elaboración del cronograma anual de las jornadas institucionales teniendo en cuenta las instancias necesarias para profundizar el desarrollo del plan de trabajo y socializar los avances.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.2</a:t>
            </a:r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Implementación y sistematización de las acciones previstas. </a:t>
            </a:r>
            <a:endParaRPr lang="es-A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s-A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ETAPA 4. Socialización, evaluación y cierre </a:t>
            </a:r>
          </a:p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.1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Preparación y realización de la última jornada cuyo propósito será la evaluación del plan de trabajo.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54487" y="5245775"/>
            <a:ext cx="758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s-AR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.2</a:t>
            </a:r>
            <a:r>
              <a:rPr lang="es-A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Encuentro regional y/o jurisdiccional de socialización e intercambio sobre el plan de trabajo desarrollado. </a:t>
            </a:r>
          </a:p>
        </p:txBody>
      </p:sp>
    </p:spTree>
    <p:extLst>
      <p:ext uri="{BB962C8B-B14F-4D97-AF65-F5344CB8AC3E}">
        <p14:creationId xmlns:p14="http://schemas.microsoft.com/office/powerpoint/2010/main" val="2089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30616" y="877140"/>
            <a:ext cx="7200900" cy="496887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Propósitos del Dispositivo de Fortalecimiento Institucional </a:t>
            </a:r>
            <a:r>
              <a:rPr lang="es-AR" sz="2400" dirty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es-AR" sz="2400" dirty="0">
                <a:solidFill>
                  <a:srgbClr val="002060"/>
                </a:solidFill>
                <a:latin typeface="Century Gothic" pitchFamily="34" charset="0"/>
              </a:rPr>
            </a:br>
            <a:endParaRPr lang="es-AR" sz="2400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1840255"/>
            <a:ext cx="7951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Propone el desarrollo de un proceso de trabajo y formación al interior de </a:t>
            </a:r>
            <a:r>
              <a:rPr lang="es-AR" sz="2000" dirty="0" smtClean="0">
                <a:latin typeface="Century Gothic" panose="020B0502020202020204" pitchFamily="34" charset="0"/>
              </a:rPr>
              <a:t>los Institutos de Educación Técnica Profesional</a:t>
            </a:r>
          </a:p>
          <a:p>
            <a:pPr algn="just">
              <a:lnSpc>
                <a:spcPct val="80000"/>
              </a:lnSpc>
            </a:pPr>
            <a:endParaRPr lang="es-AR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P</a:t>
            </a:r>
            <a:r>
              <a:rPr lang="es-AR" sz="2000" dirty="0" smtClean="0">
                <a:latin typeface="Century Gothic" panose="020B0502020202020204" pitchFamily="34" charset="0"/>
              </a:rPr>
              <a:t>romueve </a:t>
            </a:r>
            <a:r>
              <a:rPr lang="es-AR" sz="2000" dirty="0">
                <a:latin typeface="Century Gothic" panose="020B0502020202020204" pitchFamily="34" charset="0"/>
              </a:rPr>
              <a:t>la realización y participación de los equipos directivos, docentes y estudiantes en las Jornadas y las acciones institucionales que de ellas deriven. 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s-AR" sz="20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0616" y="3725379"/>
            <a:ext cx="791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latin typeface="Century Gothic" panose="020B0502020202020204" pitchFamily="34" charset="0"/>
              </a:rPr>
              <a:t>Se pretende que a partir del trabajo con los ejes en el marco de las jornadas institucionales y de las diversas estrategias, los institutos puedan: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3662866" y="4917303"/>
            <a:ext cx="568200" cy="6360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8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648971"/>
              </p:ext>
            </p:extLst>
          </p:nvPr>
        </p:nvGraphicFramePr>
        <p:xfrm>
          <a:off x="323528" y="0"/>
          <a:ext cx="856895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22028" y="5085184"/>
            <a:ext cx="4896544" cy="108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partir de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acuerdos institucionales que contribuyan a la renovación de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los proyectos de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enseñanza y evaluación</a:t>
            </a:r>
            <a:r>
              <a:rPr lang="es-AR" sz="2000" dirty="0"/>
              <a:t>.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4427984" y="4252758"/>
            <a:ext cx="484632" cy="495301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1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945481"/>
              </p:ext>
            </p:extLst>
          </p:nvPr>
        </p:nvGraphicFramePr>
        <p:xfrm>
          <a:off x="682682" y="1230587"/>
          <a:ext cx="7849758" cy="26289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729802"/>
                <a:gridCol w="1886780"/>
                <a:gridCol w="1848800"/>
                <a:gridCol w="2088232"/>
                <a:gridCol w="1296144"/>
              </a:tblGrid>
              <a:tr h="8758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u="none" dirty="0" smtClean="0">
                          <a:effectLst/>
                          <a:latin typeface="Century Gothic" panose="020B0502020202020204" pitchFamily="34" charset="0"/>
                        </a:rPr>
                        <a:t>OBJETIVO 1: </a:t>
                      </a:r>
                      <a:r>
                        <a:rPr lang="es-ES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Profundizar la relación entre la formación y las características, desafíos y problemas que presenta la práctica profesionalizaste</a:t>
                      </a:r>
                      <a:endParaRPr lang="es-A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61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       </a:t>
                      </a:r>
                      <a:r>
                        <a:rPr lang="es-AR" sz="1800" b="1" dirty="0">
                          <a:effectLst/>
                          <a:latin typeface="Century Gothic" panose="020B0502020202020204" pitchFamily="34" charset="0"/>
                        </a:rPr>
                        <a:t>EJES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AR" sz="1800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La inmersión en la práctica</a:t>
                      </a: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Enseñar y evaluar en el marco de las capacidades profesionales</a:t>
                      </a:r>
                      <a:endParaRPr lang="es-AR" sz="16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smtClean="0">
                          <a:effectLst/>
                          <a:latin typeface="Century Gothic" panose="020B0502020202020204" pitchFamily="34" charset="0"/>
                        </a:rPr>
                        <a:t>La inter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 err="1" smtClean="0">
                          <a:effectLst/>
                          <a:latin typeface="Century Gothic" panose="020B0502020202020204" pitchFamily="34" charset="0"/>
                        </a:rPr>
                        <a:t>Disciplinariedad</a:t>
                      </a: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8632" marR="48632" marT="0" marB="0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419872" y="555482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Ejes de Trabajo</a:t>
            </a:r>
            <a:endParaRPr lang="es-AR" sz="2400" dirty="0"/>
          </a:p>
        </p:txBody>
      </p:sp>
      <p:sp>
        <p:nvSpPr>
          <p:cNvPr id="3" name="Rectángulo 2"/>
          <p:cNvSpPr/>
          <p:nvPr/>
        </p:nvSpPr>
        <p:spPr>
          <a:xfrm>
            <a:off x="935596" y="4535801"/>
            <a:ext cx="28083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es-AR" sz="1600" dirty="0">
                <a:latin typeface="Century Gothic" panose="020B0502020202020204" pitchFamily="34" charset="0"/>
              </a:rPr>
              <a:t>1.A. Fortalecimiento </a:t>
            </a:r>
            <a:r>
              <a:rPr lang="es-AR" sz="1600" dirty="0" smtClean="0">
                <a:latin typeface="Century Gothic" panose="020B0502020202020204" pitchFamily="34" charset="0"/>
              </a:rPr>
              <a:t>de Prácticas </a:t>
            </a:r>
            <a:r>
              <a:rPr lang="es-AR" sz="1600" dirty="0" err="1" smtClean="0">
                <a:latin typeface="Century Gothic" panose="020B0502020202020204" pitchFamily="34" charset="0"/>
              </a:rPr>
              <a:t>Profecionalizantes</a:t>
            </a:r>
            <a:endParaRPr lang="es-AR" sz="16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55576" y="4419283"/>
            <a:ext cx="3168352" cy="1457989"/>
          </a:xfrm>
          <a:prstGeom prst="roundRect">
            <a:avLst/>
          </a:prstGeom>
          <a:noFill/>
          <a:ln w="190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accent4"/>
                </a:solidFill>
              </a:ln>
              <a:solidFill>
                <a:srgbClr val="CC3300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2123728" y="3925641"/>
            <a:ext cx="432048" cy="43204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2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84671"/>
              </p:ext>
            </p:extLst>
          </p:nvPr>
        </p:nvGraphicFramePr>
        <p:xfrm>
          <a:off x="611560" y="980728"/>
          <a:ext cx="7922840" cy="237626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925917"/>
                <a:gridCol w="2876514"/>
                <a:gridCol w="2487794"/>
                <a:gridCol w="1632615"/>
              </a:tblGrid>
              <a:tr h="751145">
                <a:tc gridSpan="4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OBJETIVO 2: Mejorar los aprendizajes de los estudiantes de la en relación a las prácticas de escritura y lectura.</a:t>
                      </a:r>
                      <a:endParaRPr lang="es-AR" sz="1800" b="1" u="non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8916" marR="48916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6251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EJES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Las prácticas de comunicación: Lectura,  escritura y oralidad en la formación docente</a:t>
                      </a: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Escritura como proceso de registro </a:t>
                      </a:r>
                      <a:r>
                        <a:rPr lang="es-AR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reflexiva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8916" marR="48916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Experiencias literarias</a:t>
                      </a:r>
                    </a:p>
                  </a:txBody>
                  <a:tcPr marL="48916" marR="48916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668092" y="4158651"/>
            <a:ext cx="4572000" cy="6333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>
              <a:lnSpc>
                <a:spcPct val="115000"/>
              </a:lnSpc>
              <a:buNone/>
            </a:pPr>
            <a:r>
              <a:rPr lang="es-AR" sz="1600" b="1" dirty="0">
                <a:latin typeface="Century Gothic" panose="020B0502020202020204" pitchFamily="34" charset="0"/>
              </a:rPr>
              <a:t>2.A.</a:t>
            </a:r>
            <a:r>
              <a:rPr lang="es-AR" sz="1600" dirty="0">
                <a:latin typeface="Century Gothic" panose="020B0502020202020204" pitchFamily="34" charset="0"/>
              </a:rPr>
              <a:t> La escritura y oralidad </a:t>
            </a:r>
            <a:r>
              <a:rPr lang="es-AR" sz="1600" dirty="0" smtClean="0">
                <a:latin typeface="Century Gothic" panose="020B0502020202020204" pitchFamily="34" charset="0"/>
              </a:rPr>
              <a:t>en </a:t>
            </a:r>
            <a:r>
              <a:rPr lang="es-AR" sz="1600" dirty="0">
                <a:latin typeface="Century Gothic" panose="020B0502020202020204" pitchFamily="34" charset="0"/>
              </a:rPr>
              <a:t>la propia práctica (de los estudiantes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642568" y="3989302"/>
            <a:ext cx="4587900" cy="138391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292080" y="3396276"/>
            <a:ext cx="432048" cy="43204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3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114" y="519365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latin typeface="Century Gothic" pitchFamily="34" charset="0"/>
              </a:rPr>
              <a:t>Propuesta de trabajo</a:t>
            </a:r>
            <a:endParaRPr lang="es-A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31640" y="836712"/>
            <a:ext cx="6975440" cy="5441768"/>
            <a:chOff x="2190106" y="794290"/>
            <a:chExt cx="5024472" cy="5270395"/>
          </a:xfrm>
        </p:grpSpPr>
        <p:sp>
          <p:nvSpPr>
            <p:cNvPr id="6" name="Flecha circular 5"/>
            <p:cNvSpPr/>
            <p:nvPr/>
          </p:nvSpPr>
          <p:spPr>
            <a:xfrm>
              <a:off x="2930481" y="794290"/>
              <a:ext cx="2286614" cy="242205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BE5906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3400947" y="1700971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300" b="1" kern="1200" dirty="0" smtClean="0"/>
                <a:t>Un principio fundamental para esta tarea</a:t>
              </a:r>
              <a:endParaRPr lang="es-AR" sz="2300" b="1" kern="1200" dirty="0"/>
            </a:p>
          </p:txBody>
        </p:sp>
        <p:sp>
          <p:nvSpPr>
            <p:cNvPr id="8" name="Forma 7"/>
            <p:cNvSpPr/>
            <p:nvPr/>
          </p:nvSpPr>
          <p:spPr>
            <a:xfrm>
              <a:off x="2190106" y="2309660"/>
              <a:ext cx="2421683" cy="242205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CC6600"/>
            </a:solidFill>
            <a:ln>
              <a:solidFill>
                <a:srgbClr val="CC66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2674672" y="3183873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kern="1200" dirty="0" smtClean="0"/>
                <a:t>es el trabajo horizontal, colaborativo y situado</a:t>
              </a:r>
              <a:endParaRPr lang="es-AR" sz="2400" kern="1200" dirty="0"/>
            </a:p>
          </p:txBody>
        </p:sp>
        <p:sp>
          <p:nvSpPr>
            <p:cNvPr id="10" name="Arco de bloque 9"/>
            <p:cNvSpPr/>
            <p:nvPr/>
          </p:nvSpPr>
          <p:spPr>
            <a:xfrm>
              <a:off x="3069188" y="3983250"/>
              <a:ext cx="2080601" cy="2081435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C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5378022" y="4420786"/>
              <a:ext cx="1836556" cy="1087691"/>
            </a:xfrm>
            <a:custGeom>
              <a:avLst/>
              <a:gdLst>
                <a:gd name="connsiteX0" fmla="*/ 0 w 1453010"/>
                <a:gd name="connsiteY0" fmla="*/ 0 h 969022"/>
                <a:gd name="connsiteX1" fmla="*/ 1453010 w 1453010"/>
                <a:gd name="connsiteY1" fmla="*/ 0 h 969022"/>
                <a:gd name="connsiteX2" fmla="*/ 1453010 w 1453010"/>
                <a:gd name="connsiteY2" fmla="*/ 969022 h 969022"/>
                <a:gd name="connsiteX3" fmla="*/ 0 w 1453010"/>
                <a:gd name="connsiteY3" fmla="*/ 969022 h 969022"/>
                <a:gd name="connsiteX4" fmla="*/ 0 w 1453010"/>
                <a:gd name="connsiteY4" fmla="*/ 0 h 9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010" h="969022">
                  <a:moveTo>
                    <a:pt x="0" y="0"/>
                  </a:moveTo>
                  <a:lnTo>
                    <a:pt x="1453010" y="0"/>
                  </a:lnTo>
                  <a:lnTo>
                    <a:pt x="1453010" y="969022"/>
                  </a:lnTo>
                  <a:lnTo>
                    <a:pt x="0" y="96902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200" kern="1200" dirty="0" smtClean="0"/>
                <a:t>de la acción</a:t>
              </a:r>
              <a:endParaRPr lang="es-AR" sz="22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200" kern="1200" dirty="0" smtClean="0"/>
                <a:t>y de las experiencias profesionales, institucionales y jurisdiccionales. </a:t>
              </a:r>
              <a:endParaRPr lang="es-AR" sz="2200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401175" y="4593856"/>
              <a:ext cx="1345683" cy="672680"/>
            </a:xfrm>
            <a:custGeom>
              <a:avLst/>
              <a:gdLst>
                <a:gd name="connsiteX0" fmla="*/ 0 w 1345683"/>
                <a:gd name="connsiteY0" fmla="*/ 0 h 672680"/>
                <a:gd name="connsiteX1" fmla="*/ 1345683 w 1345683"/>
                <a:gd name="connsiteY1" fmla="*/ 0 h 672680"/>
                <a:gd name="connsiteX2" fmla="*/ 1345683 w 1345683"/>
                <a:gd name="connsiteY2" fmla="*/ 672680 h 672680"/>
                <a:gd name="connsiteX3" fmla="*/ 0 w 1345683"/>
                <a:gd name="connsiteY3" fmla="*/ 672680 h 672680"/>
                <a:gd name="connsiteX4" fmla="*/ 0 w 1345683"/>
                <a:gd name="connsiteY4" fmla="*/ 0 h 6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3" h="672680">
                  <a:moveTo>
                    <a:pt x="0" y="0"/>
                  </a:moveTo>
                  <a:lnTo>
                    <a:pt x="1345683" y="0"/>
                  </a:lnTo>
                  <a:lnTo>
                    <a:pt x="1345683" y="672680"/>
                  </a:lnTo>
                  <a:lnTo>
                    <a:pt x="0" y="67268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kern="1200" dirty="0" smtClean="0"/>
                <a:t>valorizando los saberes derivados  </a:t>
              </a:r>
              <a:endParaRPr lang="es-A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7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773528"/>
              </p:ext>
            </p:extLst>
          </p:nvPr>
        </p:nvGraphicFramePr>
        <p:xfrm>
          <a:off x="755577" y="549275"/>
          <a:ext cx="7632848" cy="583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1560" y="404664"/>
            <a:ext cx="7699700" cy="1008112"/>
            <a:chOff x="960" y="904502"/>
            <a:chExt cx="7699700" cy="751695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960" y="904502"/>
              <a:ext cx="7699700" cy="751695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2976" y="926518"/>
              <a:ext cx="7655668" cy="707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 smtClean="0">
                  <a:latin typeface="Century Gothic" panose="020B0502020202020204" pitchFamily="34" charset="0"/>
                </a:rPr>
                <a:t>Para seleccionar los ejes a trabajar</a:t>
              </a: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208479"/>
              </p:ext>
            </p:extLst>
          </p:nvPr>
        </p:nvGraphicFramePr>
        <p:xfrm>
          <a:off x="536974" y="832992"/>
          <a:ext cx="8136904" cy="61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1560" y="548680"/>
            <a:ext cx="7626008" cy="1152465"/>
            <a:chOff x="0" y="71413"/>
            <a:chExt cx="7626008" cy="1152465"/>
          </a:xfrm>
          <a:scene3d>
            <a:camera prst="orthographicFront"/>
            <a:lightRig rig="chilly" dir="t"/>
          </a:scene3d>
        </p:grpSpPr>
        <p:sp>
          <p:nvSpPr>
            <p:cNvPr id="3" name="Rectángulo redondeado 2"/>
            <p:cNvSpPr/>
            <p:nvPr/>
          </p:nvSpPr>
          <p:spPr>
            <a:xfrm>
              <a:off x="0" y="71413"/>
              <a:ext cx="7626008" cy="962951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34773" y="106186"/>
              <a:ext cx="7556462" cy="1117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755576" y="680634"/>
            <a:ext cx="7447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Participación de los docentes en las </a:t>
            </a:r>
            <a:r>
              <a:rPr lang="es-A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acciones planificadas </a:t>
            </a:r>
            <a:r>
              <a:rPr lang="es-A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 el desarrollo de los ejes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80303347"/>
              </p:ext>
            </p:extLst>
          </p:nvPr>
        </p:nvGraphicFramePr>
        <p:xfrm>
          <a:off x="646333" y="1701145"/>
          <a:ext cx="7814099" cy="446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9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2241</TotalTime>
  <Words>798</Words>
  <Application>Microsoft Office PowerPoint</Application>
  <PresentationFormat>Presentación en pantalla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Wingdings</vt:lpstr>
      <vt:lpstr>Orgánico</vt:lpstr>
      <vt:lpstr>Dispositivo de Fortalecimiento Institucional  Institutos de Educación Técnica Profesional</vt:lpstr>
      <vt:lpstr>Propósitos del Dispositivo de Fortalecimiento Institucional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 DE FORTALECIMIENTO INSTITUCIONAL 2018-2019</dc:title>
  <dc:creator>montenegroh</dc:creator>
  <cp:lastModifiedBy>Benjamin BELTRAN</cp:lastModifiedBy>
  <cp:revision>92</cp:revision>
  <dcterms:created xsi:type="dcterms:W3CDTF">2018-06-15T21:39:40Z</dcterms:created>
  <dcterms:modified xsi:type="dcterms:W3CDTF">2018-07-18T23:29:32Z</dcterms:modified>
</cp:coreProperties>
</file>